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  <p:sldMasterId id="2147483686" r:id="rId3"/>
  </p:sldMasterIdLst>
  <p:notesMasterIdLst>
    <p:notesMasterId r:id="rId40"/>
  </p:notesMasterIdLst>
  <p:sldIdLst>
    <p:sldId id="258" r:id="rId4"/>
    <p:sldId id="257" r:id="rId5"/>
    <p:sldId id="259" r:id="rId6"/>
    <p:sldId id="260" r:id="rId7"/>
    <p:sldId id="324" r:id="rId8"/>
    <p:sldId id="265" r:id="rId9"/>
    <p:sldId id="266" r:id="rId10"/>
    <p:sldId id="270" r:id="rId11"/>
    <p:sldId id="271" r:id="rId12"/>
    <p:sldId id="272" r:id="rId13"/>
    <p:sldId id="273" r:id="rId14"/>
    <p:sldId id="276" r:id="rId15"/>
    <p:sldId id="278" r:id="rId16"/>
    <p:sldId id="277" r:id="rId17"/>
    <p:sldId id="279" r:id="rId18"/>
    <p:sldId id="300" r:id="rId19"/>
    <p:sldId id="319" r:id="rId20"/>
    <p:sldId id="295" r:id="rId21"/>
    <p:sldId id="320" r:id="rId22"/>
    <p:sldId id="301" r:id="rId23"/>
    <p:sldId id="305" r:id="rId24"/>
    <p:sldId id="302" r:id="rId25"/>
    <p:sldId id="292" r:id="rId26"/>
    <p:sldId id="315" r:id="rId27"/>
    <p:sldId id="308" r:id="rId28"/>
    <p:sldId id="310" r:id="rId29"/>
    <p:sldId id="313" r:id="rId30"/>
    <p:sldId id="321" r:id="rId31"/>
    <p:sldId id="316" r:id="rId32"/>
    <p:sldId id="317" r:id="rId33"/>
    <p:sldId id="288" r:id="rId34"/>
    <p:sldId id="289" r:id="rId35"/>
    <p:sldId id="290" r:id="rId36"/>
    <p:sldId id="322" r:id="rId37"/>
    <p:sldId id="291" r:id="rId38"/>
    <p:sldId id="323" r:id="rId3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Ramírez Jaén" initials="MRJ" lastIdx="1" clrIdx="0">
    <p:extLst>
      <p:ext uri="{19B8F6BF-5375-455C-9EA6-DF929625EA0E}">
        <p15:presenceInfo xmlns:p15="http://schemas.microsoft.com/office/powerpoint/2012/main" userId="e50f9d237f5b5c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434" autoAdjust="0"/>
  </p:normalViewPr>
  <p:slideViewPr>
    <p:cSldViewPr>
      <p:cViewPr varScale="1">
        <p:scale>
          <a:sx n="70" d="100"/>
          <a:sy n="70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05D04-E9A7-47BF-B6A6-80184CFA5F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45312D2-E491-4975-956A-883FE025B84C}">
      <dgm:prSet phldrT="[Texto]"/>
      <dgm:spPr>
        <a:xfrm>
          <a:off x="343492" y="222596"/>
          <a:ext cx="4306014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 smtClean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Introduction: motivation and data description</a:t>
          </a:r>
          <a:endParaRPr lang="en-US" b="0" noProof="0" dirty="0">
            <a:solidFill>
              <a:srgbClr val="DAEDEF">
                <a:lumMod val="25000"/>
              </a:srgbClr>
            </a:solidFill>
            <a:latin typeface="Arial"/>
            <a:ea typeface="ＭＳ Ｐゴシック"/>
            <a:cs typeface="+mn-cs"/>
          </a:endParaRPr>
        </a:p>
      </dgm:t>
    </dgm:pt>
    <dgm:pt modelId="{3F3A8DDE-D318-436B-BD05-365F50DF33F2}" type="parTrans" cxnId="{E1F50AFA-EB36-419E-B90C-75B6BCB0F9E0}">
      <dgm:prSet/>
      <dgm:spPr/>
      <dgm:t>
        <a:bodyPr/>
        <a:lstStyle/>
        <a:p>
          <a:endParaRPr lang="es-ES" b="0">
            <a:solidFill>
              <a:schemeClr val="accent5">
                <a:lumMod val="25000"/>
              </a:schemeClr>
            </a:solidFill>
          </a:endParaRPr>
        </a:p>
      </dgm:t>
    </dgm:pt>
    <dgm:pt modelId="{3D32D1B4-8130-4588-A19D-DDEA600D5B80}" type="sibTrans" cxnId="{E1F50AFA-EB36-419E-B90C-75B6BCB0F9E0}">
      <dgm:prSet/>
      <dgm:spPr>
        <a:xfrm>
          <a:off x="-5533293" y="-847605"/>
          <a:ext cx="6591755" cy="6591755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25400" cap="flat" cmpd="sng" algn="ctr">
          <a:solidFill>
            <a:srgbClr val="BBE0E3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 b="0">
            <a:solidFill>
              <a:schemeClr val="accent5">
                <a:lumMod val="25000"/>
              </a:schemeClr>
            </a:solidFill>
          </a:endParaRPr>
        </a:p>
      </dgm:t>
    </dgm:pt>
    <dgm:pt modelId="{C6DBE1A2-A930-4A00-9642-226B135F8D16}">
      <dgm:prSet phldrT="[Texto]"/>
      <dgm:spPr>
        <a:xfrm>
          <a:off x="746478" y="890485"/>
          <a:ext cx="3903029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Univariate Study</a:t>
          </a:r>
        </a:p>
      </dgm:t>
    </dgm:pt>
    <dgm:pt modelId="{A969F531-E133-41F9-8C0B-FD6516BB37BD}" type="parTrans" cxnId="{38D008AB-4336-4B5D-859F-949C205D8764}">
      <dgm:prSet/>
      <dgm:spPr/>
      <dgm:t>
        <a:bodyPr/>
        <a:lstStyle/>
        <a:p>
          <a:endParaRPr lang="es-ES" b="0"/>
        </a:p>
      </dgm:t>
    </dgm:pt>
    <dgm:pt modelId="{CD6294F9-AA9F-4052-B75A-DA83C060612C}" type="sibTrans" cxnId="{38D008AB-4336-4B5D-859F-949C205D8764}">
      <dgm:prSet/>
      <dgm:spPr/>
      <dgm:t>
        <a:bodyPr/>
        <a:lstStyle/>
        <a:p>
          <a:endParaRPr lang="es-ES" b="0"/>
        </a:p>
      </dgm:t>
    </dgm:pt>
    <dgm:pt modelId="{8AA31D59-E69D-4AAD-BC19-8542BBEEA71D}">
      <dgm:prSet phldrT="[Texto]"/>
      <dgm:spPr>
        <a:xfrm>
          <a:off x="967312" y="1557884"/>
          <a:ext cx="3682194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Dynamic Factor Model</a:t>
          </a:r>
        </a:p>
      </dgm:t>
    </dgm:pt>
    <dgm:pt modelId="{912A8FDB-02CA-4101-A016-719408988B7B}" type="sibTrans" cxnId="{B71C97D2-CA5B-4452-8962-5BBC277A2DF3}">
      <dgm:prSet/>
      <dgm:spPr/>
      <dgm:t>
        <a:bodyPr/>
        <a:lstStyle/>
        <a:p>
          <a:endParaRPr lang="es-ES" b="0">
            <a:solidFill>
              <a:schemeClr val="accent5">
                <a:lumMod val="25000"/>
              </a:schemeClr>
            </a:solidFill>
          </a:endParaRPr>
        </a:p>
      </dgm:t>
    </dgm:pt>
    <dgm:pt modelId="{F706B3A5-381C-4609-9650-E218BC54CB4B}" type="parTrans" cxnId="{B71C97D2-CA5B-4452-8962-5BBC277A2DF3}">
      <dgm:prSet/>
      <dgm:spPr/>
      <dgm:t>
        <a:bodyPr/>
        <a:lstStyle/>
        <a:p>
          <a:endParaRPr lang="es-ES" b="0">
            <a:solidFill>
              <a:schemeClr val="accent5">
                <a:lumMod val="25000"/>
              </a:schemeClr>
            </a:solidFill>
          </a:endParaRPr>
        </a:p>
      </dgm:t>
    </dgm:pt>
    <dgm:pt modelId="{A178DC4F-4779-4640-9E36-B0D4533FB0D3}">
      <dgm:prSet phldrT="[Texto]"/>
      <dgm:spPr>
        <a:xfrm>
          <a:off x="746478" y="3561060"/>
          <a:ext cx="3903029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Conclusions</a:t>
          </a:r>
        </a:p>
      </dgm:t>
    </dgm:pt>
    <dgm:pt modelId="{D7EAE980-95DA-4F27-9E15-0F6A6D37DF7B}" type="parTrans" cxnId="{8D98FF7A-8949-4072-8AE9-2C99A9BBE708}">
      <dgm:prSet/>
      <dgm:spPr/>
      <dgm:t>
        <a:bodyPr/>
        <a:lstStyle/>
        <a:p>
          <a:endParaRPr lang="es-ES" b="0"/>
        </a:p>
      </dgm:t>
    </dgm:pt>
    <dgm:pt modelId="{19DF759B-A839-408E-8278-34B5ED66519A}" type="sibTrans" cxnId="{8D98FF7A-8949-4072-8AE9-2C99A9BBE708}">
      <dgm:prSet/>
      <dgm:spPr/>
      <dgm:t>
        <a:bodyPr/>
        <a:lstStyle/>
        <a:p>
          <a:endParaRPr lang="es-ES" b="0"/>
        </a:p>
      </dgm:t>
    </dgm:pt>
    <dgm:pt modelId="{A3893236-3EF4-46D5-BCD9-54441843D5B5}">
      <dgm:prSet phldrT="[Texto]"/>
      <dgm:spPr>
        <a:xfrm>
          <a:off x="1037822" y="2225773"/>
          <a:ext cx="3611684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Hourly Data</a:t>
          </a:r>
        </a:p>
      </dgm:t>
    </dgm:pt>
    <dgm:pt modelId="{13475F37-4935-43CA-890C-A7C90C3CCD9A}" type="parTrans" cxnId="{7A66CE4A-A817-4332-9B16-E75728098ABC}">
      <dgm:prSet/>
      <dgm:spPr/>
      <dgm:t>
        <a:bodyPr/>
        <a:lstStyle/>
        <a:p>
          <a:endParaRPr lang="es-ES" b="0"/>
        </a:p>
      </dgm:t>
    </dgm:pt>
    <dgm:pt modelId="{09360E0D-2A0E-45E1-B63B-E2C0211A260E}" type="sibTrans" cxnId="{7A66CE4A-A817-4332-9B16-E75728098ABC}">
      <dgm:prSet/>
      <dgm:spPr/>
      <dgm:t>
        <a:bodyPr/>
        <a:lstStyle/>
        <a:p>
          <a:endParaRPr lang="es-ES" b="0"/>
        </a:p>
      </dgm:t>
    </dgm:pt>
    <dgm:pt modelId="{F9685D23-88F5-4E84-AC1A-EFAFFB433D45}">
      <dgm:prSet phldrT="[Texto]"/>
      <dgm:spPr>
        <a:xfrm>
          <a:off x="967312" y="2893661"/>
          <a:ext cx="3682194" cy="444997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State space Formulation</a:t>
          </a:r>
        </a:p>
      </dgm:t>
    </dgm:pt>
    <dgm:pt modelId="{A746316A-ED73-4426-AD16-5817FCAD477D}" type="parTrans" cxnId="{825DB4D7-A9D8-4CE3-8683-D9110165581B}">
      <dgm:prSet/>
      <dgm:spPr/>
      <dgm:t>
        <a:bodyPr/>
        <a:lstStyle/>
        <a:p>
          <a:endParaRPr lang="es-ES" b="0"/>
        </a:p>
      </dgm:t>
    </dgm:pt>
    <dgm:pt modelId="{4E330450-6C60-4D43-BE65-1102C1DAA076}" type="sibTrans" cxnId="{825DB4D7-A9D8-4CE3-8683-D9110165581B}">
      <dgm:prSet/>
      <dgm:spPr/>
      <dgm:t>
        <a:bodyPr/>
        <a:lstStyle/>
        <a:p>
          <a:endParaRPr lang="es-ES" b="0"/>
        </a:p>
      </dgm:t>
    </dgm:pt>
    <dgm:pt modelId="{9C7FF635-4F5A-4E74-9F1F-2ACF4BBDBDC9}" type="pres">
      <dgm:prSet presAssocID="{43005D04-E9A7-47BF-B6A6-80184CFA5FE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02CEE726-6C36-4181-9DE3-2731F6E73EA8}" type="pres">
      <dgm:prSet presAssocID="{43005D04-E9A7-47BF-B6A6-80184CFA5FEA}" presName="Name1" presStyleCnt="0"/>
      <dgm:spPr/>
    </dgm:pt>
    <dgm:pt modelId="{A0EBFAC0-4FEF-4F88-98DA-4B4204300AD4}" type="pres">
      <dgm:prSet presAssocID="{43005D04-E9A7-47BF-B6A6-80184CFA5FEA}" presName="cycle" presStyleCnt="0"/>
      <dgm:spPr/>
    </dgm:pt>
    <dgm:pt modelId="{520D8F7B-89E2-43CA-9910-24F0009B9271}" type="pres">
      <dgm:prSet presAssocID="{43005D04-E9A7-47BF-B6A6-80184CFA5FEA}" presName="srcNode" presStyleLbl="node1" presStyleIdx="0" presStyleCnt="6"/>
      <dgm:spPr/>
    </dgm:pt>
    <dgm:pt modelId="{BE6C661A-0CE9-4596-8B96-CBA7B1D9883E}" type="pres">
      <dgm:prSet presAssocID="{43005D04-E9A7-47BF-B6A6-80184CFA5FEA}" presName="conn" presStyleLbl="parChTrans1D2" presStyleIdx="0" presStyleCnt="1"/>
      <dgm:spPr/>
      <dgm:t>
        <a:bodyPr/>
        <a:lstStyle/>
        <a:p>
          <a:endParaRPr lang="es-ES"/>
        </a:p>
      </dgm:t>
    </dgm:pt>
    <dgm:pt modelId="{D4A1909A-BD8A-4717-BA13-351D8DC849CA}" type="pres">
      <dgm:prSet presAssocID="{43005D04-E9A7-47BF-B6A6-80184CFA5FEA}" presName="extraNode" presStyleLbl="node1" presStyleIdx="0" presStyleCnt="6"/>
      <dgm:spPr/>
    </dgm:pt>
    <dgm:pt modelId="{BA6F13F7-D6DC-4A4F-B799-007B2B3BF137}" type="pres">
      <dgm:prSet presAssocID="{43005D04-E9A7-47BF-B6A6-80184CFA5FEA}" presName="dstNode" presStyleLbl="node1" presStyleIdx="0" presStyleCnt="6"/>
      <dgm:spPr/>
    </dgm:pt>
    <dgm:pt modelId="{D3E118C3-6EBD-4F71-AAB9-2FAE00DC4CFF}" type="pres">
      <dgm:prSet presAssocID="{845312D2-E491-4975-956A-883FE025B84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829466-C5F3-4F93-B389-FC3F5D61B807}" type="pres">
      <dgm:prSet presAssocID="{845312D2-E491-4975-956A-883FE025B84C}" presName="accent_1" presStyleCnt="0"/>
      <dgm:spPr/>
    </dgm:pt>
    <dgm:pt modelId="{36C8BFBC-2E36-43B1-89CE-331F6B451B74}" type="pres">
      <dgm:prSet presAssocID="{845312D2-E491-4975-956A-883FE025B84C}" presName="accentRepeatNode" presStyleLbl="solidFgAcc1" presStyleIdx="0" presStyleCnt="6"/>
      <dgm:spPr>
        <a:xfrm>
          <a:off x="65368" y="166972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8BEF514-D37F-43EF-9711-EDFD44FB22E3}" type="pres">
      <dgm:prSet presAssocID="{C6DBE1A2-A930-4A00-9642-226B135F8D1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854D69-1A52-4C7C-A5C7-625A1E8C4F1A}" type="pres">
      <dgm:prSet presAssocID="{C6DBE1A2-A930-4A00-9642-226B135F8D16}" presName="accent_2" presStyleCnt="0"/>
      <dgm:spPr/>
    </dgm:pt>
    <dgm:pt modelId="{A81039AA-8E73-4EE2-8720-76F99CE31ED0}" type="pres">
      <dgm:prSet presAssocID="{C6DBE1A2-A930-4A00-9642-226B135F8D16}" presName="accentRepeatNode" presStyleLbl="solidFgAcc1" presStyleIdx="1" presStyleCnt="6"/>
      <dgm:spPr>
        <a:xfrm>
          <a:off x="468354" y="834860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B0589BE9-70E3-4D1E-BF8F-0B35C57A1256}" type="pres">
      <dgm:prSet presAssocID="{8AA31D59-E69D-4AAD-BC19-8542BBEEA7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96F09E-A2BA-4EB8-83CC-2D2A081D49C3}" type="pres">
      <dgm:prSet presAssocID="{8AA31D59-E69D-4AAD-BC19-8542BBEEA71D}" presName="accent_3" presStyleCnt="0"/>
      <dgm:spPr/>
    </dgm:pt>
    <dgm:pt modelId="{42B514E2-5E4B-41B7-9AA1-B1A7F9CA2EA5}" type="pres">
      <dgm:prSet presAssocID="{8AA31D59-E69D-4AAD-BC19-8542BBEEA71D}" presName="accentRepeatNode" presStyleLbl="solidFgAcc1" presStyleIdx="2" presStyleCnt="6"/>
      <dgm:spPr>
        <a:xfrm>
          <a:off x="689188" y="1502259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B380457-459B-4236-8F5F-ED1FBA20BD29}" type="pres">
      <dgm:prSet presAssocID="{A3893236-3EF4-46D5-BCD9-54441843D5B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7F23BF-D1C8-4783-8BA4-096A14189A7F}" type="pres">
      <dgm:prSet presAssocID="{A3893236-3EF4-46D5-BCD9-54441843D5B5}" presName="accent_4" presStyleCnt="0"/>
      <dgm:spPr/>
    </dgm:pt>
    <dgm:pt modelId="{8663B358-7D7C-4D0D-A99A-9B166243BF52}" type="pres">
      <dgm:prSet presAssocID="{A3893236-3EF4-46D5-BCD9-54441843D5B5}" presName="accentRepeatNode" presStyleLbl="solidFgAcc1" presStyleIdx="3" presStyleCnt="6"/>
      <dgm:spPr>
        <a:xfrm>
          <a:off x="759698" y="2170148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FE66981-CC6F-492F-8F6A-48E02B01443F}" type="pres">
      <dgm:prSet presAssocID="{F9685D23-88F5-4E84-AC1A-EFAFFB433D4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5DFBD6-7D9C-4AD7-B9C9-8C9F596BC152}" type="pres">
      <dgm:prSet presAssocID="{F9685D23-88F5-4E84-AC1A-EFAFFB433D45}" presName="accent_5" presStyleCnt="0"/>
      <dgm:spPr/>
    </dgm:pt>
    <dgm:pt modelId="{F4F99D08-58AE-4049-AEDB-CC288111374D}" type="pres">
      <dgm:prSet presAssocID="{F9685D23-88F5-4E84-AC1A-EFAFFB433D45}" presName="accentRepeatNode" presStyleLbl="solidFgAcc1" presStyleIdx="4" presStyleCnt="6"/>
      <dgm:spPr>
        <a:xfrm>
          <a:off x="689188" y="2838036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2434832-E329-40B0-961B-D47FE1A20E77}" type="pres">
      <dgm:prSet presAssocID="{A178DC4F-4779-4640-9E36-B0D4533FB0D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0A112BD-4DCF-439C-B715-7D06AD04A490}" type="pres">
      <dgm:prSet presAssocID="{A178DC4F-4779-4640-9E36-B0D4533FB0D3}" presName="accent_6" presStyleCnt="0"/>
      <dgm:spPr/>
    </dgm:pt>
    <dgm:pt modelId="{FE223A3A-7E01-464E-9DE0-00065D5E0E79}" type="pres">
      <dgm:prSet presAssocID="{A178DC4F-4779-4640-9E36-B0D4533FB0D3}" presName="accentRepeatNode" presStyleLbl="solidFgAcc1" presStyleIdx="5" presStyleCnt="6"/>
      <dgm:spPr>
        <a:xfrm>
          <a:off x="468354" y="3505435"/>
          <a:ext cx="556247" cy="55624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825DB4D7-A9D8-4CE3-8683-D9110165581B}" srcId="{43005D04-E9A7-47BF-B6A6-80184CFA5FEA}" destId="{F9685D23-88F5-4E84-AC1A-EFAFFB433D45}" srcOrd="4" destOrd="0" parTransId="{A746316A-ED73-4426-AD16-5817FCAD477D}" sibTransId="{4E330450-6C60-4D43-BE65-1102C1DAA076}"/>
    <dgm:cxn modelId="{376FC1AC-F14E-42FA-A176-5E8F48AD7B1B}" type="presOf" srcId="{845312D2-E491-4975-956A-883FE025B84C}" destId="{D3E118C3-6EBD-4F71-AAB9-2FAE00DC4CFF}" srcOrd="0" destOrd="0" presId="urn:microsoft.com/office/officeart/2008/layout/VerticalCurvedList"/>
    <dgm:cxn modelId="{E1F50AFA-EB36-419E-B90C-75B6BCB0F9E0}" srcId="{43005D04-E9A7-47BF-B6A6-80184CFA5FEA}" destId="{845312D2-E491-4975-956A-883FE025B84C}" srcOrd="0" destOrd="0" parTransId="{3F3A8DDE-D318-436B-BD05-365F50DF33F2}" sibTransId="{3D32D1B4-8130-4588-A19D-DDEA600D5B80}"/>
    <dgm:cxn modelId="{B7B0E3F3-787C-402D-804C-112DC3D90900}" type="presOf" srcId="{43005D04-E9A7-47BF-B6A6-80184CFA5FEA}" destId="{9C7FF635-4F5A-4E74-9F1F-2ACF4BBDBDC9}" srcOrd="0" destOrd="0" presId="urn:microsoft.com/office/officeart/2008/layout/VerticalCurvedList"/>
    <dgm:cxn modelId="{B71C97D2-CA5B-4452-8962-5BBC277A2DF3}" srcId="{43005D04-E9A7-47BF-B6A6-80184CFA5FEA}" destId="{8AA31D59-E69D-4AAD-BC19-8542BBEEA71D}" srcOrd="2" destOrd="0" parTransId="{F706B3A5-381C-4609-9650-E218BC54CB4B}" sibTransId="{912A8FDB-02CA-4101-A016-719408988B7B}"/>
    <dgm:cxn modelId="{FF32C0B5-837E-4216-A115-4C6B65A2105D}" type="presOf" srcId="{F9685D23-88F5-4E84-AC1A-EFAFFB433D45}" destId="{AFE66981-CC6F-492F-8F6A-48E02B01443F}" srcOrd="0" destOrd="0" presId="urn:microsoft.com/office/officeart/2008/layout/VerticalCurvedList"/>
    <dgm:cxn modelId="{2037C00B-4AA0-4090-A996-3E7B07505181}" type="presOf" srcId="{3D32D1B4-8130-4588-A19D-DDEA600D5B80}" destId="{BE6C661A-0CE9-4596-8B96-CBA7B1D9883E}" srcOrd="0" destOrd="0" presId="urn:microsoft.com/office/officeart/2008/layout/VerticalCurvedList"/>
    <dgm:cxn modelId="{38D008AB-4336-4B5D-859F-949C205D8764}" srcId="{43005D04-E9A7-47BF-B6A6-80184CFA5FEA}" destId="{C6DBE1A2-A930-4A00-9642-226B135F8D16}" srcOrd="1" destOrd="0" parTransId="{A969F531-E133-41F9-8C0B-FD6516BB37BD}" sibTransId="{CD6294F9-AA9F-4052-B75A-DA83C060612C}"/>
    <dgm:cxn modelId="{8766F747-D298-42BC-9223-0852017860E5}" type="presOf" srcId="{8AA31D59-E69D-4AAD-BC19-8542BBEEA71D}" destId="{B0589BE9-70E3-4D1E-BF8F-0B35C57A1256}" srcOrd="0" destOrd="0" presId="urn:microsoft.com/office/officeart/2008/layout/VerticalCurvedList"/>
    <dgm:cxn modelId="{557F15C6-D3C4-4CBB-A1A8-86C913EA0C26}" type="presOf" srcId="{C6DBE1A2-A930-4A00-9642-226B135F8D16}" destId="{68BEF514-D37F-43EF-9711-EDFD44FB22E3}" srcOrd="0" destOrd="0" presId="urn:microsoft.com/office/officeart/2008/layout/VerticalCurvedList"/>
    <dgm:cxn modelId="{9FEF63F5-70EA-4304-B2BD-651CAE00F708}" type="presOf" srcId="{A178DC4F-4779-4640-9E36-B0D4533FB0D3}" destId="{22434832-E329-40B0-961B-D47FE1A20E77}" srcOrd="0" destOrd="0" presId="urn:microsoft.com/office/officeart/2008/layout/VerticalCurvedList"/>
    <dgm:cxn modelId="{9B1F4C8D-9B90-41EF-A49E-D3DE054835E2}" type="presOf" srcId="{A3893236-3EF4-46D5-BCD9-54441843D5B5}" destId="{5B380457-459B-4236-8F5F-ED1FBA20BD29}" srcOrd="0" destOrd="0" presId="urn:microsoft.com/office/officeart/2008/layout/VerticalCurvedList"/>
    <dgm:cxn modelId="{8D98FF7A-8949-4072-8AE9-2C99A9BBE708}" srcId="{43005D04-E9A7-47BF-B6A6-80184CFA5FEA}" destId="{A178DC4F-4779-4640-9E36-B0D4533FB0D3}" srcOrd="5" destOrd="0" parTransId="{D7EAE980-95DA-4F27-9E15-0F6A6D37DF7B}" sibTransId="{19DF759B-A839-408E-8278-34B5ED66519A}"/>
    <dgm:cxn modelId="{7A66CE4A-A817-4332-9B16-E75728098ABC}" srcId="{43005D04-E9A7-47BF-B6A6-80184CFA5FEA}" destId="{A3893236-3EF4-46D5-BCD9-54441843D5B5}" srcOrd="3" destOrd="0" parTransId="{13475F37-4935-43CA-890C-A7C90C3CCD9A}" sibTransId="{09360E0D-2A0E-45E1-B63B-E2C0211A260E}"/>
    <dgm:cxn modelId="{4031FBB7-1807-4D26-A506-A9724E13AEF3}" type="presParOf" srcId="{9C7FF635-4F5A-4E74-9F1F-2ACF4BBDBDC9}" destId="{02CEE726-6C36-4181-9DE3-2731F6E73EA8}" srcOrd="0" destOrd="0" presId="urn:microsoft.com/office/officeart/2008/layout/VerticalCurvedList"/>
    <dgm:cxn modelId="{AD0AA344-8DC4-48AC-9292-EC1E21611CCA}" type="presParOf" srcId="{02CEE726-6C36-4181-9DE3-2731F6E73EA8}" destId="{A0EBFAC0-4FEF-4F88-98DA-4B4204300AD4}" srcOrd="0" destOrd="0" presId="urn:microsoft.com/office/officeart/2008/layout/VerticalCurvedList"/>
    <dgm:cxn modelId="{23F061DB-EB58-43D7-9125-89E0F05832A0}" type="presParOf" srcId="{A0EBFAC0-4FEF-4F88-98DA-4B4204300AD4}" destId="{520D8F7B-89E2-43CA-9910-24F0009B9271}" srcOrd="0" destOrd="0" presId="urn:microsoft.com/office/officeart/2008/layout/VerticalCurvedList"/>
    <dgm:cxn modelId="{1ABF78AF-86FB-4D4B-B27E-A96EEE4BC54E}" type="presParOf" srcId="{A0EBFAC0-4FEF-4F88-98DA-4B4204300AD4}" destId="{BE6C661A-0CE9-4596-8B96-CBA7B1D9883E}" srcOrd="1" destOrd="0" presId="urn:microsoft.com/office/officeart/2008/layout/VerticalCurvedList"/>
    <dgm:cxn modelId="{864B0591-F5A9-4F18-9180-5768C3A9B4EC}" type="presParOf" srcId="{A0EBFAC0-4FEF-4F88-98DA-4B4204300AD4}" destId="{D4A1909A-BD8A-4717-BA13-351D8DC849CA}" srcOrd="2" destOrd="0" presId="urn:microsoft.com/office/officeart/2008/layout/VerticalCurvedList"/>
    <dgm:cxn modelId="{B2D6295C-FBB4-4F34-86A5-3295C46A90EF}" type="presParOf" srcId="{A0EBFAC0-4FEF-4F88-98DA-4B4204300AD4}" destId="{BA6F13F7-D6DC-4A4F-B799-007B2B3BF137}" srcOrd="3" destOrd="0" presId="urn:microsoft.com/office/officeart/2008/layout/VerticalCurvedList"/>
    <dgm:cxn modelId="{D57A7BE2-5A65-446A-9EFF-C96908EFF4D0}" type="presParOf" srcId="{02CEE726-6C36-4181-9DE3-2731F6E73EA8}" destId="{D3E118C3-6EBD-4F71-AAB9-2FAE00DC4CFF}" srcOrd="1" destOrd="0" presId="urn:microsoft.com/office/officeart/2008/layout/VerticalCurvedList"/>
    <dgm:cxn modelId="{83D683F2-368C-4E29-B4AC-3D71169BF72C}" type="presParOf" srcId="{02CEE726-6C36-4181-9DE3-2731F6E73EA8}" destId="{D2829466-C5F3-4F93-B389-FC3F5D61B807}" srcOrd="2" destOrd="0" presId="urn:microsoft.com/office/officeart/2008/layout/VerticalCurvedList"/>
    <dgm:cxn modelId="{6F903BDF-4D24-4272-9C08-692DAB58C29F}" type="presParOf" srcId="{D2829466-C5F3-4F93-B389-FC3F5D61B807}" destId="{36C8BFBC-2E36-43B1-89CE-331F6B451B74}" srcOrd="0" destOrd="0" presId="urn:microsoft.com/office/officeart/2008/layout/VerticalCurvedList"/>
    <dgm:cxn modelId="{AA14D369-BA49-4CAD-B92D-24EE4B40CB10}" type="presParOf" srcId="{02CEE726-6C36-4181-9DE3-2731F6E73EA8}" destId="{68BEF514-D37F-43EF-9711-EDFD44FB22E3}" srcOrd="3" destOrd="0" presId="urn:microsoft.com/office/officeart/2008/layout/VerticalCurvedList"/>
    <dgm:cxn modelId="{25A9EBEE-928A-491F-B9BE-1D29BED4FFB7}" type="presParOf" srcId="{02CEE726-6C36-4181-9DE3-2731F6E73EA8}" destId="{6E854D69-1A52-4C7C-A5C7-625A1E8C4F1A}" srcOrd="4" destOrd="0" presId="urn:microsoft.com/office/officeart/2008/layout/VerticalCurvedList"/>
    <dgm:cxn modelId="{4A7547F4-1057-40A6-8F8C-D42C82E1B960}" type="presParOf" srcId="{6E854D69-1A52-4C7C-A5C7-625A1E8C4F1A}" destId="{A81039AA-8E73-4EE2-8720-76F99CE31ED0}" srcOrd="0" destOrd="0" presId="urn:microsoft.com/office/officeart/2008/layout/VerticalCurvedList"/>
    <dgm:cxn modelId="{EE30C756-4BAA-40CA-A953-7455DE2E4B82}" type="presParOf" srcId="{02CEE726-6C36-4181-9DE3-2731F6E73EA8}" destId="{B0589BE9-70E3-4D1E-BF8F-0B35C57A1256}" srcOrd="5" destOrd="0" presId="urn:microsoft.com/office/officeart/2008/layout/VerticalCurvedList"/>
    <dgm:cxn modelId="{5FF86661-9C04-4C1A-B6A8-4D063D7848F3}" type="presParOf" srcId="{02CEE726-6C36-4181-9DE3-2731F6E73EA8}" destId="{9E96F09E-A2BA-4EB8-83CC-2D2A081D49C3}" srcOrd="6" destOrd="0" presId="urn:microsoft.com/office/officeart/2008/layout/VerticalCurvedList"/>
    <dgm:cxn modelId="{FCA3E5BF-F63A-455A-8C34-7613CF035AFA}" type="presParOf" srcId="{9E96F09E-A2BA-4EB8-83CC-2D2A081D49C3}" destId="{42B514E2-5E4B-41B7-9AA1-B1A7F9CA2EA5}" srcOrd="0" destOrd="0" presId="urn:microsoft.com/office/officeart/2008/layout/VerticalCurvedList"/>
    <dgm:cxn modelId="{D4C3EBA8-9486-4DBA-8654-7F7BBACBDE2B}" type="presParOf" srcId="{02CEE726-6C36-4181-9DE3-2731F6E73EA8}" destId="{5B380457-459B-4236-8F5F-ED1FBA20BD29}" srcOrd="7" destOrd="0" presId="urn:microsoft.com/office/officeart/2008/layout/VerticalCurvedList"/>
    <dgm:cxn modelId="{4B8E919B-7942-42A9-874C-CE927FF64F20}" type="presParOf" srcId="{02CEE726-6C36-4181-9DE3-2731F6E73EA8}" destId="{8A7F23BF-D1C8-4783-8BA4-096A14189A7F}" srcOrd="8" destOrd="0" presId="urn:microsoft.com/office/officeart/2008/layout/VerticalCurvedList"/>
    <dgm:cxn modelId="{74B0A674-8AFF-4BF8-A954-66C22710CAFC}" type="presParOf" srcId="{8A7F23BF-D1C8-4783-8BA4-096A14189A7F}" destId="{8663B358-7D7C-4D0D-A99A-9B166243BF52}" srcOrd="0" destOrd="0" presId="urn:microsoft.com/office/officeart/2008/layout/VerticalCurvedList"/>
    <dgm:cxn modelId="{B38CF65E-A1CB-4D9F-A63E-A6C2F9512A56}" type="presParOf" srcId="{02CEE726-6C36-4181-9DE3-2731F6E73EA8}" destId="{AFE66981-CC6F-492F-8F6A-48E02B01443F}" srcOrd="9" destOrd="0" presId="urn:microsoft.com/office/officeart/2008/layout/VerticalCurvedList"/>
    <dgm:cxn modelId="{4F478F99-DE07-4B82-B1DC-CC7F09FCDFCE}" type="presParOf" srcId="{02CEE726-6C36-4181-9DE3-2731F6E73EA8}" destId="{365DFBD6-7D9C-4AD7-B9C9-8C9F596BC152}" srcOrd="10" destOrd="0" presId="urn:microsoft.com/office/officeart/2008/layout/VerticalCurvedList"/>
    <dgm:cxn modelId="{45594ACB-AD98-451E-8485-8C8F5DC12BA3}" type="presParOf" srcId="{365DFBD6-7D9C-4AD7-B9C9-8C9F596BC152}" destId="{F4F99D08-58AE-4049-AEDB-CC288111374D}" srcOrd="0" destOrd="0" presId="urn:microsoft.com/office/officeart/2008/layout/VerticalCurvedList"/>
    <dgm:cxn modelId="{07FFC4E5-0D41-4EF7-B9C5-75F9C4E0053C}" type="presParOf" srcId="{02CEE726-6C36-4181-9DE3-2731F6E73EA8}" destId="{22434832-E329-40B0-961B-D47FE1A20E77}" srcOrd="11" destOrd="0" presId="urn:microsoft.com/office/officeart/2008/layout/VerticalCurvedList"/>
    <dgm:cxn modelId="{397C8DA5-5392-4444-B8C5-DA1BE81A5E69}" type="presParOf" srcId="{02CEE726-6C36-4181-9DE3-2731F6E73EA8}" destId="{40A112BD-4DCF-439C-B715-7D06AD04A490}" srcOrd="12" destOrd="0" presId="urn:microsoft.com/office/officeart/2008/layout/VerticalCurvedList"/>
    <dgm:cxn modelId="{99FA95A7-0A61-4008-B333-2FE8481F0897}" type="presParOf" srcId="{40A112BD-4DCF-439C-B715-7D06AD04A490}" destId="{FE223A3A-7E01-464E-9DE0-00065D5E0E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FA122-9E0D-4412-B58D-1F05B07A9F97}" type="doc">
      <dgm:prSet loTypeId="urn:microsoft.com/office/officeart/2005/8/layout/lProcess2" loCatId="list" qsTypeId="urn:microsoft.com/office/officeart/2005/8/quickstyle/simple3" qsCatId="simple" csTypeId="urn:microsoft.com/office/officeart/2005/8/colors/accent5_1" csCatId="accent5" phldr="1"/>
      <dgm:spPr/>
      <dgm:t>
        <a:bodyPr/>
        <a:lstStyle/>
        <a:p>
          <a:endParaRPr lang="es-ES"/>
        </a:p>
      </dgm:t>
    </dgm:pt>
    <dgm:pt modelId="{DF013A7E-7386-4C94-B4EB-E705D9DE0CCA}">
      <dgm:prSet phldrT="[Texto]"/>
      <dgm:spPr>
        <a:xfrm>
          <a:off x="0" y="0"/>
          <a:ext cx="5568280" cy="1566984"/>
        </a:xfrm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Challenges</a:t>
          </a:r>
        </a:p>
      </dgm:t>
    </dgm:pt>
    <dgm:pt modelId="{FF3EC3A7-DE2E-4047-9F5D-D037FAFB6311}" type="parTrans" cxnId="{E639B446-C784-4B0F-BB90-291E26D313C3}">
      <dgm:prSet/>
      <dgm:spPr/>
      <dgm:t>
        <a:bodyPr/>
        <a:lstStyle/>
        <a:p>
          <a:endParaRPr lang="es-ES"/>
        </a:p>
      </dgm:t>
    </dgm:pt>
    <dgm:pt modelId="{E2AF7396-7CBC-4E47-839E-17CB594E31B1}" type="sibTrans" cxnId="{E639B446-C784-4B0F-BB90-291E26D313C3}">
      <dgm:prSet/>
      <dgm:spPr/>
      <dgm:t>
        <a:bodyPr/>
        <a:lstStyle/>
        <a:p>
          <a:endParaRPr lang="es-ES"/>
        </a:p>
      </dgm:t>
    </dgm:pt>
    <dgm:pt modelId="{99754E33-F78F-4797-BA78-9D09FCEC4A70}">
      <dgm:prSet phldrT="[Texto]"/>
      <dgm:spPr>
        <a:xfrm>
          <a:off x="0" y="0"/>
          <a:ext cx="5568280" cy="1566984"/>
        </a:xfrm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Course of </a:t>
          </a:r>
          <a:r>
            <a:rPr lang="en-US" noProof="0" dirty="0" err="1">
              <a:latin typeface="Calibri"/>
              <a:ea typeface="ＭＳ Ｐゴシック"/>
              <a:cs typeface="+mn-cs"/>
            </a:rPr>
            <a:t>dimensionalty</a:t>
          </a:r>
          <a:endParaRPr lang="en-US" noProof="0" dirty="0">
            <a:latin typeface="Calibri"/>
            <a:ea typeface="ＭＳ Ｐゴシック"/>
            <a:cs typeface="+mn-cs"/>
          </a:endParaRPr>
        </a:p>
      </dgm:t>
    </dgm:pt>
    <dgm:pt modelId="{BF455A31-7619-4634-A16F-C5D83D84CB00}" type="parTrans" cxnId="{2747FB3E-C78B-46EC-9A7D-363073012B78}">
      <dgm:prSet/>
      <dgm:spPr/>
      <dgm:t>
        <a:bodyPr/>
        <a:lstStyle/>
        <a:p>
          <a:endParaRPr lang="es-ES"/>
        </a:p>
      </dgm:t>
    </dgm:pt>
    <dgm:pt modelId="{E23181F0-D4B2-4D06-8606-E95CA7C097C4}" type="sibTrans" cxnId="{2747FB3E-C78B-46EC-9A7D-363073012B78}">
      <dgm:prSet/>
      <dgm:spPr/>
      <dgm:t>
        <a:bodyPr/>
        <a:lstStyle/>
        <a:p>
          <a:endParaRPr lang="es-ES"/>
        </a:p>
      </dgm:t>
    </dgm:pt>
    <dgm:pt modelId="{9A1AEC1F-12D4-4674-85F9-0350B465CA90}">
      <dgm:prSet phldrT="[Texto]"/>
      <dgm:spPr>
        <a:xfrm>
          <a:off x="0" y="0"/>
          <a:ext cx="5568280" cy="1566984"/>
        </a:xfrm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Double Seasonality</a:t>
          </a:r>
        </a:p>
      </dgm:t>
    </dgm:pt>
    <dgm:pt modelId="{6979A7B6-9CDD-4E9D-A4AC-4D422F9C03D3}" type="parTrans" cxnId="{52232DEE-E1B2-43A4-8C5E-F8914ADBF5F1}">
      <dgm:prSet/>
      <dgm:spPr/>
      <dgm:t>
        <a:bodyPr/>
        <a:lstStyle/>
        <a:p>
          <a:endParaRPr lang="es-ES"/>
        </a:p>
      </dgm:t>
    </dgm:pt>
    <dgm:pt modelId="{28CF8616-BCE3-4600-BB51-EDFA15333C0E}" type="sibTrans" cxnId="{52232DEE-E1B2-43A4-8C5E-F8914ADBF5F1}">
      <dgm:prSet/>
      <dgm:spPr/>
      <dgm:t>
        <a:bodyPr/>
        <a:lstStyle/>
        <a:p>
          <a:endParaRPr lang="es-ES"/>
        </a:p>
      </dgm:t>
    </dgm:pt>
    <dgm:pt modelId="{2D192AA8-5539-4970-8296-5EA6F2C7A0B8}">
      <dgm:prSet phldrT="[Texto]"/>
      <dgm:spPr>
        <a:xfrm>
          <a:off x="0" y="1723682"/>
          <a:ext cx="5568280" cy="1566984"/>
        </a:xfrm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Approaches</a:t>
          </a:r>
        </a:p>
      </dgm:t>
    </dgm:pt>
    <dgm:pt modelId="{6DD8C16F-B4C9-4B64-A139-3AE3B659E658}" type="parTrans" cxnId="{5A68E225-F76E-40F3-A4F4-35FD97806FCF}">
      <dgm:prSet/>
      <dgm:spPr/>
      <dgm:t>
        <a:bodyPr/>
        <a:lstStyle/>
        <a:p>
          <a:endParaRPr lang="es-ES"/>
        </a:p>
      </dgm:t>
    </dgm:pt>
    <dgm:pt modelId="{3121379F-4CA9-45CC-8B2B-263F7270CC77}" type="sibTrans" cxnId="{5A68E225-F76E-40F3-A4F4-35FD97806FCF}">
      <dgm:prSet/>
      <dgm:spPr/>
      <dgm:t>
        <a:bodyPr/>
        <a:lstStyle/>
        <a:p>
          <a:endParaRPr lang="es-ES"/>
        </a:p>
      </dgm:t>
    </dgm:pt>
    <dgm:pt modelId="{61A7042C-90DC-49EE-ACEC-AF150DC38D3B}">
      <dgm:prSet phldrT="[Texto]"/>
      <dgm:spPr>
        <a:xfrm>
          <a:off x="0" y="1723682"/>
          <a:ext cx="5568280" cy="1566984"/>
        </a:xfrm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Parallel approach station by station</a:t>
          </a:r>
        </a:p>
      </dgm:t>
    </dgm:pt>
    <dgm:pt modelId="{B506131F-885A-41DC-96CD-FEB92C0A1729}" type="parTrans" cxnId="{E1C281BB-BE05-4F50-87A1-7695D1E98B61}">
      <dgm:prSet/>
      <dgm:spPr/>
      <dgm:t>
        <a:bodyPr/>
        <a:lstStyle/>
        <a:p>
          <a:endParaRPr lang="es-ES"/>
        </a:p>
      </dgm:t>
    </dgm:pt>
    <dgm:pt modelId="{255A38CA-0E94-4592-993C-7AB01ABB78A7}" type="sibTrans" cxnId="{E1C281BB-BE05-4F50-87A1-7695D1E98B61}">
      <dgm:prSet/>
      <dgm:spPr/>
      <dgm:t>
        <a:bodyPr/>
        <a:lstStyle/>
        <a:p>
          <a:endParaRPr lang="es-ES"/>
        </a:p>
      </dgm:t>
    </dgm:pt>
    <dgm:pt modelId="{BCE13873-2C2A-4A99-A013-3193F52D009D}">
      <dgm:prSet phldrT="[Texto]"/>
      <dgm:spPr>
        <a:xfrm>
          <a:off x="0" y="1723682"/>
          <a:ext cx="5568280" cy="1566984"/>
        </a:xfrm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Parallel approach for all series</a:t>
          </a:r>
        </a:p>
      </dgm:t>
    </dgm:pt>
    <dgm:pt modelId="{0D56B1F3-55E2-4099-A418-AC133AAB0063}" type="parTrans" cxnId="{1DFFE54E-1002-459C-BEE1-C25FB0C74FFF}">
      <dgm:prSet/>
      <dgm:spPr/>
      <dgm:t>
        <a:bodyPr/>
        <a:lstStyle/>
        <a:p>
          <a:endParaRPr lang="es-ES"/>
        </a:p>
      </dgm:t>
    </dgm:pt>
    <dgm:pt modelId="{D0A6334C-5559-424B-8CDA-197F2956929F}" type="sibTrans" cxnId="{1DFFE54E-1002-459C-BEE1-C25FB0C74FFF}">
      <dgm:prSet/>
      <dgm:spPr/>
      <dgm:t>
        <a:bodyPr/>
        <a:lstStyle/>
        <a:p>
          <a:endParaRPr lang="es-ES"/>
        </a:p>
      </dgm:t>
    </dgm:pt>
    <dgm:pt modelId="{21F97F8D-4FEB-432C-8F26-34BE3B4AD2CC}">
      <dgm:prSet phldrT="[Texto]"/>
      <dgm:spPr>
        <a:xfrm>
          <a:off x="0" y="1723682"/>
          <a:ext cx="5568280" cy="1566984"/>
        </a:xfrm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Solutions</a:t>
          </a:r>
        </a:p>
      </dgm:t>
    </dgm:pt>
    <dgm:pt modelId="{DA1FB02A-D5C1-4161-9ABF-52C476A955C4}" type="parTrans" cxnId="{15A32472-B065-4164-8E7F-B0C540562960}">
      <dgm:prSet/>
      <dgm:spPr/>
      <dgm:t>
        <a:bodyPr/>
        <a:lstStyle/>
        <a:p>
          <a:endParaRPr lang="es-ES"/>
        </a:p>
      </dgm:t>
    </dgm:pt>
    <dgm:pt modelId="{645A8498-AB0B-4A81-B73F-8FA622F29E72}" type="sibTrans" cxnId="{15A32472-B065-4164-8E7F-B0C540562960}">
      <dgm:prSet/>
      <dgm:spPr/>
      <dgm:t>
        <a:bodyPr/>
        <a:lstStyle/>
        <a:p>
          <a:endParaRPr lang="es-ES"/>
        </a:p>
      </dgm:t>
    </dgm:pt>
    <dgm:pt modelId="{FFC5588C-17D1-4A9F-80E7-33247EAB7A12}">
      <dgm:prSet phldrT="[Texto]"/>
      <dgm:spPr>
        <a:xfrm>
          <a:off x="0" y="1723682"/>
          <a:ext cx="5568280" cy="1566984"/>
        </a:xfrm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Select just two stations</a:t>
          </a:r>
        </a:p>
      </dgm:t>
    </dgm:pt>
    <dgm:pt modelId="{266E7516-C749-484A-AAD1-F259D365B5CB}" type="parTrans" cxnId="{1BC92170-F462-46A6-94B2-A8621D14AC8B}">
      <dgm:prSet/>
      <dgm:spPr/>
      <dgm:t>
        <a:bodyPr/>
        <a:lstStyle/>
        <a:p>
          <a:endParaRPr lang="es-ES"/>
        </a:p>
      </dgm:t>
    </dgm:pt>
    <dgm:pt modelId="{CCF1E356-25E1-46E8-88F5-A3A96DFDCB9D}" type="sibTrans" cxnId="{1BC92170-F462-46A6-94B2-A8621D14AC8B}">
      <dgm:prSet/>
      <dgm:spPr/>
      <dgm:t>
        <a:bodyPr/>
        <a:lstStyle/>
        <a:p>
          <a:endParaRPr lang="es-ES"/>
        </a:p>
      </dgm:t>
    </dgm:pt>
    <dgm:pt modelId="{36241AFE-BA3B-47E6-9800-42C75CD47C4E}">
      <dgm:prSet phldrT="[Texto]"/>
      <dgm:spPr>
        <a:xfrm>
          <a:off x="0" y="1723682"/>
          <a:ext cx="5568280" cy="1566984"/>
        </a:xfrm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noProof="0" dirty="0">
              <a:latin typeface="Calibri"/>
              <a:ea typeface="ＭＳ Ｐゴシック"/>
              <a:cs typeface="+mn-cs"/>
            </a:rPr>
            <a:t>SCA (software)</a:t>
          </a:r>
        </a:p>
      </dgm:t>
    </dgm:pt>
    <dgm:pt modelId="{C4AB7BAC-2249-4A63-B851-A347D7CAADFF}" type="parTrans" cxnId="{6B5690D3-3A11-427A-BD05-E525F1EA6625}">
      <dgm:prSet/>
      <dgm:spPr/>
      <dgm:t>
        <a:bodyPr/>
        <a:lstStyle/>
        <a:p>
          <a:endParaRPr lang="es-ES"/>
        </a:p>
      </dgm:t>
    </dgm:pt>
    <dgm:pt modelId="{E4CCC876-4E6D-4D40-AF7C-78090D710F0D}" type="sibTrans" cxnId="{6B5690D3-3A11-427A-BD05-E525F1EA6625}">
      <dgm:prSet/>
      <dgm:spPr/>
      <dgm:t>
        <a:bodyPr/>
        <a:lstStyle/>
        <a:p>
          <a:endParaRPr lang="es-ES"/>
        </a:p>
      </dgm:t>
    </dgm:pt>
    <dgm:pt modelId="{E89690BB-303B-4924-BC0F-AB264C88956E}" type="pres">
      <dgm:prSet presAssocID="{C06FA122-9E0D-4412-B58D-1F05B07A9F9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C357255-60F2-4332-81D7-62AB2FE321C7}" type="pres">
      <dgm:prSet presAssocID="{DF013A7E-7386-4C94-B4EB-E705D9DE0CCA}" presName="compNode" presStyleCnt="0"/>
      <dgm:spPr/>
    </dgm:pt>
    <dgm:pt modelId="{E6F06D5E-5DBA-4542-8A8E-8A83542F29C3}" type="pres">
      <dgm:prSet presAssocID="{DF013A7E-7386-4C94-B4EB-E705D9DE0CCA}" presName="aNode" presStyleLbl="bgShp" presStyleIdx="0" presStyleCnt="3"/>
      <dgm:spPr/>
      <dgm:t>
        <a:bodyPr/>
        <a:lstStyle/>
        <a:p>
          <a:endParaRPr lang="es-ES"/>
        </a:p>
      </dgm:t>
    </dgm:pt>
    <dgm:pt modelId="{E69F09FF-5CBB-40B9-AB34-614E5BD77015}" type="pres">
      <dgm:prSet presAssocID="{DF013A7E-7386-4C94-B4EB-E705D9DE0CCA}" presName="textNode" presStyleLbl="bgShp" presStyleIdx="0" presStyleCnt="3"/>
      <dgm:spPr/>
      <dgm:t>
        <a:bodyPr/>
        <a:lstStyle/>
        <a:p>
          <a:endParaRPr lang="es-ES"/>
        </a:p>
      </dgm:t>
    </dgm:pt>
    <dgm:pt modelId="{2A709ECC-A69B-49AF-847F-BDFA234BBAD4}" type="pres">
      <dgm:prSet presAssocID="{DF013A7E-7386-4C94-B4EB-E705D9DE0CCA}" presName="compChildNode" presStyleCnt="0"/>
      <dgm:spPr/>
    </dgm:pt>
    <dgm:pt modelId="{F6DD91D7-2BC2-4365-AF8E-7CD8526FA174}" type="pres">
      <dgm:prSet presAssocID="{DF013A7E-7386-4C94-B4EB-E705D9DE0CCA}" presName="theInnerList" presStyleCnt="0"/>
      <dgm:spPr/>
    </dgm:pt>
    <dgm:pt modelId="{6EB2BE98-1486-4ADB-9C80-77A0C9DB2FDB}" type="pres">
      <dgm:prSet presAssocID="{99754E33-F78F-4797-BA78-9D09FCEC4A70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03727C-DABB-421A-95E2-4533F413DB88}" type="pres">
      <dgm:prSet presAssocID="{99754E33-F78F-4797-BA78-9D09FCEC4A70}" presName="aSpace2" presStyleCnt="0"/>
      <dgm:spPr/>
    </dgm:pt>
    <dgm:pt modelId="{511D1C69-2F97-47C1-B043-765BF32D2157}" type="pres">
      <dgm:prSet presAssocID="{9A1AEC1F-12D4-4674-85F9-0350B465CA90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5478F8-D40C-4DCE-B9CC-6889EFC08A08}" type="pres">
      <dgm:prSet presAssocID="{DF013A7E-7386-4C94-B4EB-E705D9DE0CCA}" presName="aSpace" presStyleCnt="0"/>
      <dgm:spPr/>
    </dgm:pt>
    <dgm:pt modelId="{62D22747-A959-4400-B016-B32FC5ED1CFA}" type="pres">
      <dgm:prSet presAssocID="{21F97F8D-4FEB-432C-8F26-34BE3B4AD2CC}" presName="compNode" presStyleCnt="0"/>
      <dgm:spPr/>
    </dgm:pt>
    <dgm:pt modelId="{BA23BC70-16D3-47CB-ADE7-B76EB45FE396}" type="pres">
      <dgm:prSet presAssocID="{21F97F8D-4FEB-432C-8F26-34BE3B4AD2CC}" presName="aNode" presStyleLbl="bgShp" presStyleIdx="1" presStyleCnt="3"/>
      <dgm:spPr/>
      <dgm:t>
        <a:bodyPr/>
        <a:lstStyle/>
        <a:p>
          <a:endParaRPr lang="es-ES"/>
        </a:p>
      </dgm:t>
    </dgm:pt>
    <dgm:pt modelId="{DA5F403F-6778-498E-9BDC-6F9EE1A5D214}" type="pres">
      <dgm:prSet presAssocID="{21F97F8D-4FEB-432C-8F26-34BE3B4AD2CC}" presName="textNode" presStyleLbl="bgShp" presStyleIdx="1" presStyleCnt="3"/>
      <dgm:spPr/>
      <dgm:t>
        <a:bodyPr/>
        <a:lstStyle/>
        <a:p>
          <a:endParaRPr lang="es-ES"/>
        </a:p>
      </dgm:t>
    </dgm:pt>
    <dgm:pt modelId="{E250683C-95D6-42D9-8FB6-A696224D9EA9}" type="pres">
      <dgm:prSet presAssocID="{21F97F8D-4FEB-432C-8F26-34BE3B4AD2CC}" presName="compChildNode" presStyleCnt="0"/>
      <dgm:spPr/>
    </dgm:pt>
    <dgm:pt modelId="{F74DBE95-9A7C-4ECA-A403-B6362C5E5D97}" type="pres">
      <dgm:prSet presAssocID="{21F97F8D-4FEB-432C-8F26-34BE3B4AD2CC}" presName="theInnerList" presStyleCnt="0"/>
      <dgm:spPr/>
    </dgm:pt>
    <dgm:pt modelId="{D19888FC-5E42-4927-8F0D-11EA3255D550}" type="pres">
      <dgm:prSet presAssocID="{FFC5588C-17D1-4A9F-80E7-33247EAB7A1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3B8BFF-9ACF-4E06-BC42-02801CE919DC}" type="pres">
      <dgm:prSet presAssocID="{FFC5588C-17D1-4A9F-80E7-33247EAB7A12}" presName="aSpace2" presStyleCnt="0"/>
      <dgm:spPr/>
    </dgm:pt>
    <dgm:pt modelId="{D78E9F83-95CA-48D7-BAF1-21D2FA195F0F}" type="pres">
      <dgm:prSet presAssocID="{36241AFE-BA3B-47E6-9800-42C75CD47C4E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7174E0-0719-47FE-9585-1A7315D2EB6D}" type="pres">
      <dgm:prSet presAssocID="{21F97F8D-4FEB-432C-8F26-34BE3B4AD2CC}" presName="aSpace" presStyleCnt="0"/>
      <dgm:spPr/>
    </dgm:pt>
    <dgm:pt modelId="{2590B784-922C-4292-B6B6-11577B52E92C}" type="pres">
      <dgm:prSet presAssocID="{2D192AA8-5539-4970-8296-5EA6F2C7A0B8}" presName="compNode" presStyleCnt="0"/>
      <dgm:spPr/>
    </dgm:pt>
    <dgm:pt modelId="{81170030-59FB-430E-B2B7-05F761A638DE}" type="pres">
      <dgm:prSet presAssocID="{2D192AA8-5539-4970-8296-5EA6F2C7A0B8}" presName="aNode" presStyleLbl="bgShp" presStyleIdx="2" presStyleCnt="3"/>
      <dgm:spPr/>
      <dgm:t>
        <a:bodyPr/>
        <a:lstStyle/>
        <a:p>
          <a:endParaRPr lang="es-ES"/>
        </a:p>
      </dgm:t>
    </dgm:pt>
    <dgm:pt modelId="{238EABD2-0A0F-4C67-8710-9D7F8D79CB27}" type="pres">
      <dgm:prSet presAssocID="{2D192AA8-5539-4970-8296-5EA6F2C7A0B8}" presName="textNode" presStyleLbl="bgShp" presStyleIdx="2" presStyleCnt="3"/>
      <dgm:spPr/>
      <dgm:t>
        <a:bodyPr/>
        <a:lstStyle/>
        <a:p>
          <a:endParaRPr lang="es-ES"/>
        </a:p>
      </dgm:t>
    </dgm:pt>
    <dgm:pt modelId="{E05B6DB8-CC6E-475E-B610-F361355CB401}" type="pres">
      <dgm:prSet presAssocID="{2D192AA8-5539-4970-8296-5EA6F2C7A0B8}" presName="compChildNode" presStyleCnt="0"/>
      <dgm:spPr/>
    </dgm:pt>
    <dgm:pt modelId="{0E84FAD9-1A53-42EF-A31B-90AE6B873B5B}" type="pres">
      <dgm:prSet presAssocID="{2D192AA8-5539-4970-8296-5EA6F2C7A0B8}" presName="theInnerList" presStyleCnt="0"/>
      <dgm:spPr/>
    </dgm:pt>
    <dgm:pt modelId="{906F9592-E555-4D18-91EE-CB86E91C2EE7}" type="pres">
      <dgm:prSet presAssocID="{61A7042C-90DC-49EE-ACEC-AF150DC38D3B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01AF1F-41F6-49FB-9B77-960C08BFBFA2}" type="pres">
      <dgm:prSet presAssocID="{61A7042C-90DC-49EE-ACEC-AF150DC38D3B}" presName="aSpace2" presStyleCnt="0"/>
      <dgm:spPr/>
    </dgm:pt>
    <dgm:pt modelId="{A0EA4FC2-CB0A-4ACE-8DB4-C7AC3578BBC6}" type="pres">
      <dgm:prSet presAssocID="{BCE13873-2C2A-4A99-A013-3193F52D009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2232DEE-E1B2-43A4-8C5E-F8914ADBF5F1}" srcId="{DF013A7E-7386-4C94-B4EB-E705D9DE0CCA}" destId="{9A1AEC1F-12D4-4674-85F9-0350B465CA90}" srcOrd="1" destOrd="0" parTransId="{6979A7B6-9CDD-4E9D-A4AC-4D422F9C03D3}" sibTransId="{28CF8616-BCE3-4600-BB51-EDFA15333C0E}"/>
    <dgm:cxn modelId="{1BC92170-F462-46A6-94B2-A8621D14AC8B}" srcId="{21F97F8D-4FEB-432C-8F26-34BE3B4AD2CC}" destId="{FFC5588C-17D1-4A9F-80E7-33247EAB7A12}" srcOrd="0" destOrd="0" parTransId="{266E7516-C749-484A-AAD1-F259D365B5CB}" sibTransId="{CCF1E356-25E1-46E8-88F5-A3A96DFDCB9D}"/>
    <dgm:cxn modelId="{1037F062-6254-4F17-9E1B-D349F5A25EBF}" type="presOf" srcId="{BCE13873-2C2A-4A99-A013-3193F52D009D}" destId="{A0EA4FC2-CB0A-4ACE-8DB4-C7AC3578BBC6}" srcOrd="0" destOrd="0" presId="urn:microsoft.com/office/officeart/2005/8/layout/lProcess2"/>
    <dgm:cxn modelId="{6B5690D3-3A11-427A-BD05-E525F1EA6625}" srcId="{21F97F8D-4FEB-432C-8F26-34BE3B4AD2CC}" destId="{36241AFE-BA3B-47E6-9800-42C75CD47C4E}" srcOrd="1" destOrd="0" parTransId="{C4AB7BAC-2249-4A63-B851-A347D7CAADFF}" sibTransId="{E4CCC876-4E6D-4D40-AF7C-78090D710F0D}"/>
    <dgm:cxn modelId="{9877C38A-D35F-4FFF-A3DC-834CEC4756B8}" type="presOf" srcId="{DF013A7E-7386-4C94-B4EB-E705D9DE0CCA}" destId="{E69F09FF-5CBB-40B9-AB34-614E5BD77015}" srcOrd="1" destOrd="0" presId="urn:microsoft.com/office/officeart/2005/8/layout/lProcess2"/>
    <dgm:cxn modelId="{1DFFE54E-1002-459C-BEE1-C25FB0C74FFF}" srcId="{2D192AA8-5539-4970-8296-5EA6F2C7A0B8}" destId="{BCE13873-2C2A-4A99-A013-3193F52D009D}" srcOrd="1" destOrd="0" parTransId="{0D56B1F3-55E2-4099-A418-AC133AAB0063}" sibTransId="{D0A6334C-5559-424B-8CDA-197F2956929F}"/>
    <dgm:cxn modelId="{859AC69D-60E3-40BF-8783-793CCFEAA168}" type="presOf" srcId="{DF013A7E-7386-4C94-B4EB-E705D9DE0CCA}" destId="{E6F06D5E-5DBA-4542-8A8E-8A83542F29C3}" srcOrd="0" destOrd="0" presId="urn:microsoft.com/office/officeart/2005/8/layout/lProcess2"/>
    <dgm:cxn modelId="{E639B446-C784-4B0F-BB90-291E26D313C3}" srcId="{C06FA122-9E0D-4412-B58D-1F05B07A9F97}" destId="{DF013A7E-7386-4C94-B4EB-E705D9DE0CCA}" srcOrd="0" destOrd="0" parTransId="{FF3EC3A7-DE2E-4047-9F5D-D037FAFB6311}" sibTransId="{E2AF7396-7CBC-4E47-839E-17CB594E31B1}"/>
    <dgm:cxn modelId="{34E69306-4E9C-43DE-BA77-DCF49574B0E5}" type="presOf" srcId="{36241AFE-BA3B-47E6-9800-42C75CD47C4E}" destId="{D78E9F83-95CA-48D7-BAF1-21D2FA195F0F}" srcOrd="0" destOrd="0" presId="urn:microsoft.com/office/officeart/2005/8/layout/lProcess2"/>
    <dgm:cxn modelId="{294F16E0-1CC3-4AAA-8CC0-8A6C8B19C970}" type="presOf" srcId="{2D192AA8-5539-4970-8296-5EA6F2C7A0B8}" destId="{238EABD2-0A0F-4C67-8710-9D7F8D79CB27}" srcOrd="1" destOrd="0" presId="urn:microsoft.com/office/officeart/2005/8/layout/lProcess2"/>
    <dgm:cxn modelId="{5A68E225-F76E-40F3-A4F4-35FD97806FCF}" srcId="{C06FA122-9E0D-4412-B58D-1F05B07A9F97}" destId="{2D192AA8-5539-4970-8296-5EA6F2C7A0B8}" srcOrd="2" destOrd="0" parTransId="{6DD8C16F-B4C9-4B64-A139-3AE3B659E658}" sibTransId="{3121379F-4CA9-45CC-8B2B-263F7270CC77}"/>
    <dgm:cxn modelId="{45A215F2-6EC7-4428-9A35-49353B39AD6A}" type="presOf" srcId="{61A7042C-90DC-49EE-ACEC-AF150DC38D3B}" destId="{906F9592-E555-4D18-91EE-CB86E91C2EE7}" srcOrd="0" destOrd="0" presId="urn:microsoft.com/office/officeart/2005/8/layout/lProcess2"/>
    <dgm:cxn modelId="{7B8AA0E0-8D11-4AC1-A0D3-9997B57FB8E1}" type="presOf" srcId="{99754E33-F78F-4797-BA78-9D09FCEC4A70}" destId="{6EB2BE98-1486-4ADB-9C80-77A0C9DB2FDB}" srcOrd="0" destOrd="0" presId="urn:microsoft.com/office/officeart/2005/8/layout/lProcess2"/>
    <dgm:cxn modelId="{BD1794F0-3B78-42EA-951E-E2E598807D7F}" type="presOf" srcId="{2D192AA8-5539-4970-8296-5EA6F2C7A0B8}" destId="{81170030-59FB-430E-B2B7-05F761A638DE}" srcOrd="0" destOrd="0" presId="urn:microsoft.com/office/officeart/2005/8/layout/lProcess2"/>
    <dgm:cxn modelId="{A187D5E0-95D2-4E79-86C4-5F6CD0583D8C}" type="presOf" srcId="{21F97F8D-4FEB-432C-8F26-34BE3B4AD2CC}" destId="{DA5F403F-6778-498E-9BDC-6F9EE1A5D214}" srcOrd="1" destOrd="0" presId="urn:microsoft.com/office/officeart/2005/8/layout/lProcess2"/>
    <dgm:cxn modelId="{15A32472-B065-4164-8E7F-B0C540562960}" srcId="{C06FA122-9E0D-4412-B58D-1F05B07A9F97}" destId="{21F97F8D-4FEB-432C-8F26-34BE3B4AD2CC}" srcOrd="1" destOrd="0" parTransId="{DA1FB02A-D5C1-4161-9ABF-52C476A955C4}" sibTransId="{645A8498-AB0B-4A81-B73F-8FA622F29E72}"/>
    <dgm:cxn modelId="{77D9A860-D934-4F3C-B9A7-CBD2967F29F8}" type="presOf" srcId="{9A1AEC1F-12D4-4674-85F9-0350B465CA90}" destId="{511D1C69-2F97-47C1-B043-765BF32D2157}" srcOrd="0" destOrd="0" presId="urn:microsoft.com/office/officeart/2005/8/layout/lProcess2"/>
    <dgm:cxn modelId="{4EBC1D1B-4797-4877-9E20-868DFFA7B46C}" type="presOf" srcId="{21F97F8D-4FEB-432C-8F26-34BE3B4AD2CC}" destId="{BA23BC70-16D3-47CB-ADE7-B76EB45FE396}" srcOrd="0" destOrd="0" presId="urn:microsoft.com/office/officeart/2005/8/layout/lProcess2"/>
    <dgm:cxn modelId="{292222E3-03FA-4B91-A81C-98ECFFA36712}" type="presOf" srcId="{C06FA122-9E0D-4412-B58D-1F05B07A9F97}" destId="{E89690BB-303B-4924-BC0F-AB264C88956E}" srcOrd="0" destOrd="0" presId="urn:microsoft.com/office/officeart/2005/8/layout/lProcess2"/>
    <dgm:cxn modelId="{2747FB3E-C78B-46EC-9A7D-363073012B78}" srcId="{DF013A7E-7386-4C94-B4EB-E705D9DE0CCA}" destId="{99754E33-F78F-4797-BA78-9D09FCEC4A70}" srcOrd="0" destOrd="0" parTransId="{BF455A31-7619-4634-A16F-C5D83D84CB00}" sibTransId="{E23181F0-D4B2-4D06-8606-E95CA7C097C4}"/>
    <dgm:cxn modelId="{E1C281BB-BE05-4F50-87A1-7695D1E98B61}" srcId="{2D192AA8-5539-4970-8296-5EA6F2C7A0B8}" destId="{61A7042C-90DC-49EE-ACEC-AF150DC38D3B}" srcOrd="0" destOrd="0" parTransId="{B506131F-885A-41DC-96CD-FEB92C0A1729}" sibTransId="{255A38CA-0E94-4592-993C-7AB01ABB78A7}"/>
    <dgm:cxn modelId="{EF300E99-58D3-40CF-8367-4B321CDECD1D}" type="presOf" srcId="{FFC5588C-17D1-4A9F-80E7-33247EAB7A12}" destId="{D19888FC-5E42-4927-8F0D-11EA3255D550}" srcOrd="0" destOrd="0" presId="urn:microsoft.com/office/officeart/2005/8/layout/lProcess2"/>
    <dgm:cxn modelId="{6E326AAA-1DAE-4C24-B05F-3AC2208A35F2}" type="presParOf" srcId="{E89690BB-303B-4924-BC0F-AB264C88956E}" destId="{7C357255-60F2-4332-81D7-62AB2FE321C7}" srcOrd="0" destOrd="0" presId="urn:microsoft.com/office/officeart/2005/8/layout/lProcess2"/>
    <dgm:cxn modelId="{148BC3AE-D14C-4FDC-BE73-121884A36D3E}" type="presParOf" srcId="{7C357255-60F2-4332-81D7-62AB2FE321C7}" destId="{E6F06D5E-5DBA-4542-8A8E-8A83542F29C3}" srcOrd="0" destOrd="0" presId="urn:microsoft.com/office/officeart/2005/8/layout/lProcess2"/>
    <dgm:cxn modelId="{0A0725A0-3EAD-4EB7-A230-D18116224CC9}" type="presParOf" srcId="{7C357255-60F2-4332-81D7-62AB2FE321C7}" destId="{E69F09FF-5CBB-40B9-AB34-614E5BD77015}" srcOrd="1" destOrd="0" presId="urn:microsoft.com/office/officeart/2005/8/layout/lProcess2"/>
    <dgm:cxn modelId="{BACA77AA-6F1E-4D4E-A8D7-A7668E39AFAA}" type="presParOf" srcId="{7C357255-60F2-4332-81D7-62AB2FE321C7}" destId="{2A709ECC-A69B-49AF-847F-BDFA234BBAD4}" srcOrd="2" destOrd="0" presId="urn:microsoft.com/office/officeart/2005/8/layout/lProcess2"/>
    <dgm:cxn modelId="{D46085AE-8E79-4CE6-A2EC-67A4E597517C}" type="presParOf" srcId="{2A709ECC-A69B-49AF-847F-BDFA234BBAD4}" destId="{F6DD91D7-2BC2-4365-AF8E-7CD8526FA174}" srcOrd="0" destOrd="0" presId="urn:microsoft.com/office/officeart/2005/8/layout/lProcess2"/>
    <dgm:cxn modelId="{B567981A-8737-4CD2-93EA-15450436E870}" type="presParOf" srcId="{F6DD91D7-2BC2-4365-AF8E-7CD8526FA174}" destId="{6EB2BE98-1486-4ADB-9C80-77A0C9DB2FDB}" srcOrd="0" destOrd="0" presId="urn:microsoft.com/office/officeart/2005/8/layout/lProcess2"/>
    <dgm:cxn modelId="{0B0902B9-1DEA-4E67-9750-28861EF95658}" type="presParOf" srcId="{F6DD91D7-2BC2-4365-AF8E-7CD8526FA174}" destId="{6A03727C-DABB-421A-95E2-4533F413DB88}" srcOrd="1" destOrd="0" presId="urn:microsoft.com/office/officeart/2005/8/layout/lProcess2"/>
    <dgm:cxn modelId="{A1A52EAD-9187-4E8D-9753-7A8CEBE87E29}" type="presParOf" srcId="{F6DD91D7-2BC2-4365-AF8E-7CD8526FA174}" destId="{511D1C69-2F97-47C1-B043-765BF32D2157}" srcOrd="2" destOrd="0" presId="urn:microsoft.com/office/officeart/2005/8/layout/lProcess2"/>
    <dgm:cxn modelId="{DB6E7031-9469-4749-B700-ACD87568BD61}" type="presParOf" srcId="{E89690BB-303B-4924-BC0F-AB264C88956E}" destId="{355478F8-D40C-4DCE-B9CC-6889EFC08A08}" srcOrd="1" destOrd="0" presId="urn:microsoft.com/office/officeart/2005/8/layout/lProcess2"/>
    <dgm:cxn modelId="{18FD0604-F93A-4CC4-82DE-248D25B7A5D7}" type="presParOf" srcId="{E89690BB-303B-4924-BC0F-AB264C88956E}" destId="{62D22747-A959-4400-B016-B32FC5ED1CFA}" srcOrd="2" destOrd="0" presId="urn:microsoft.com/office/officeart/2005/8/layout/lProcess2"/>
    <dgm:cxn modelId="{A758D1BD-36BA-4F32-9DE5-68A640F626D8}" type="presParOf" srcId="{62D22747-A959-4400-B016-B32FC5ED1CFA}" destId="{BA23BC70-16D3-47CB-ADE7-B76EB45FE396}" srcOrd="0" destOrd="0" presId="urn:microsoft.com/office/officeart/2005/8/layout/lProcess2"/>
    <dgm:cxn modelId="{375981B7-45A6-4960-9F4B-1E502098F002}" type="presParOf" srcId="{62D22747-A959-4400-B016-B32FC5ED1CFA}" destId="{DA5F403F-6778-498E-9BDC-6F9EE1A5D214}" srcOrd="1" destOrd="0" presId="urn:microsoft.com/office/officeart/2005/8/layout/lProcess2"/>
    <dgm:cxn modelId="{C1A0AE4E-8E49-49CD-99C2-ADD293EDFBAB}" type="presParOf" srcId="{62D22747-A959-4400-B016-B32FC5ED1CFA}" destId="{E250683C-95D6-42D9-8FB6-A696224D9EA9}" srcOrd="2" destOrd="0" presId="urn:microsoft.com/office/officeart/2005/8/layout/lProcess2"/>
    <dgm:cxn modelId="{AE9AC467-C7B5-40E6-A00A-AE6A6CAB21A7}" type="presParOf" srcId="{E250683C-95D6-42D9-8FB6-A696224D9EA9}" destId="{F74DBE95-9A7C-4ECA-A403-B6362C5E5D97}" srcOrd="0" destOrd="0" presId="urn:microsoft.com/office/officeart/2005/8/layout/lProcess2"/>
    <dgm:cxn modelId="{96727E26-0C8C-48F7-B76A-63F02878D06B}" type="presParOf" srcId="{F74DBE95-9A7C-4ECA-A403-B6362C5E5D97}" destId="{D19888FC-5E42-4927-8F0D-11EA3255D550}" srcOrd="0" destOrd="0" presId="urn:microsoft.com/office/officeart/2005/8/layout/lProcess2"/>
    <dgm:cxn modelId="{33451A7B-A6B9-4A78-AE14-4712DC2476B8}" type="presParOf" srcId="{F74DBE95-9A7C-4ECA-A403-B6362C5E5D97}" destId="{813B8BFF-9ACF-4E06-BC42-02801CE919DC}" srcOrd="1" destOrd="0" presId="urn:microsoft.com/office/officeart/2005/8/layout/lProcess2"/>
    <dgm:cxn modelId="{09F439A0-4FC8-48AC-815D-31BFD088DBAF}" type="presParOf" srcId="{F74DBE95-9A7C-4ECA-A403-B6362C5E5D97}" destId="{D78E9F83-95CA-48D7-BAF1-21D2FA195F0F}" srcOrd="2" destOrd="0" presId="urn:microsoft.com/office/officeart/2005/8/layout/lProcess2"/>
    <dgm:cxn modelId="{D8C10CDB-3950-4E0E-AFE9-88F245A0ABD5}" type="presParOf" srcId="{E89690BB-303B-4924-BC0F-AB264C88956E}" destId="{837174E0-0719-47FE-9585-1A7315D2EB6D}" srcOrd="3" destOrd="0" presId="urn:microsoft.com/office/officeart/2005/8/layout/lProcess2"/>
    <dgm:cxn modelId="{B6A94289-13FC-412A-AA6B-D21A9CBCAAB6}" type="presParOf" srcId="{E89690BB-303B-4924-BC0F-AB264C88956E}" destId="{2590B784-922C-4292-B6B6-11577B52E92C}" srcOrd="4" destOrd="0" presId="urn:microsoft.com/office/officeart/2005/8/layout/lProcess2"/>
    <dgm:cxn modelId="{1876DFEA-EF6F-4A7F-935F-CDCC5F6F60D1}" type="presParOf" srcId="{2590B784-922C-4292-B6B6-11577B52E92C}" destId="{81170030-59FB-430E-B2B7-05F761A638DE}" srcOrd="0" destOrd="0" presId="urn:microsoft.com/office/officeart/2005/8/layout/lProcess2"/>
    <dgm:cxn modelId="{7AF6A116-4F39-4AE4-81E7-20B78A46FF9B}" type="presParOf" srcId="{2590B784-922C-4292-B6B6-11577B52E92C}" destId="{238EABD2-0A0F-4C67-8710-9D7F8D79CB27}" srcOrd="1" destOrd="0" presId="urn:microsoft.com/office/officeart/2005/8/layout/lProcess2"/>
    <dgm:cxn modelId="{DF9A1E96-632B-4B83-B9A7-AE09BDAA465D}" type="presParOf" srcId="{2590B784-922C-4292-B6B6-11577B52E92C}" destId="{E05B6DB8-CC6E-475E-B610-F361355CB401}" srcOrd="2" destOrd="0" presId="urn:microsoft.com/office/officeart/2005/8/layout/lProcess2"/>
    <dgm:cxn modelId="{FC32973B-716D-4AFA-89F1-FB684B3F158A}" type="presParOf" srcId="{E05B6DB8-CC6E-475E-B610-F361355CB401}" destId="{0E84FAD9-1A53-42EF-A31B-90AE6B873B5B}" srcOrd="0" destOrd="0" presId="urn:microsoft.com/office/officeart/2005/8/layout/lProcess2"/>
    <dgm:cxn modelId="{27A883E3-CAFA-47BC-83CD-FD9514AD9F5E}" type="presParOf" srcId="{0E84FAD9-1A53-42EF-A31B-90AE6B873B5B}" destId="{906F9592-E555-4D18-91EE-CB86E91C2EE7}" srcOrd="0" destOrd="0" presId="urn:microsoft.com/office/officeart/2005/8/layout/lProcess2"/>
    <dgm:cxn modelId="{7564DFD2-B528-4082-A5D0-CB660D4D4868}" type="presParOf" srcId="{0E84FAD9-1A53-42EF-A31B-90AE6B873B5B}" destId="{3D01AF1F-41F6-49FB-9B77-960C08BFBFA2}" srcOrd="1" destOrd="0" presId="urn:microsoft.com/office/officeart/2005/8/layout/lProcess2"/>
    <dgm:cxn modelId="{334B48DE-F81B-4F58-865A-679DFDFE1D06}" type="presParOf" srcId="{0E84FAD9-1A53-42EF-A31B-90AE6B873B5B}" destId="{A0EA4FC2-CB0A-4ACE-8DB4-C7AC3578BBC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760C7-EB7C-4C74-859A-E067C77A3B6D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95384DC3-5B93-4E0E-8680-50B55E27422A}">
      <dgm:prSet phldrT="[Texto]" custT="1"/>
      <dgm:spPr/>
      <dgm:t>
        <a:bodyPr/>
        <a:lstStyle/>
        <a:p>
          <a:r>
            <a:rPr lang="es-ES_tradnl" sz="3200" dirty="0"/>
            <a:t>¿</a:t>
          </a:r>
          <a:r>
            <a:rPr lang="en-US" sz="3200" noProof="0" dirty="0"/>
            <a:t>Why</a:t>
          </a:r>
          <a:r>
            <a:rPr lang="es-ES_tradnl" sz="3200" dirty="0"/>
            <a:t>?</a:t>
          </a:r>
          <a:endParaRPr lang="es-ES" sz="3200" dirty="0"/>
        </a:p>
      </dgm:t>
    </dgm:pt>
    <dgm:pt modelId="{23B1E7AD-CBEF-4A6E-95F4-BAEB63F082CF}" type="parTrans" cxnId="{61D6F2B7-B809-4A67-9B23-827117056975}">
      <dgm:prSet/>
      <dgm:spPr/>
      <dgm:t>
        <a:bodyPr/>
        <a:lstStyle/>
        <a:p>
          <a:endParaRPr lang="es-ES" sz="3600"/>
        </a:p>
      </dgm:t>
    </dgm:pt>
    <dgm:pt modelId="{C8C73C69-6680-44BE-859B-2C70AA9E22DA}" type="sibTrans" cxnId="{61D6F2B7-B809-4A67-9B23-827117056975}">
      <dgm:prSet/>
      <dgm:spPr/>
      <dgm:t>
        <a:bodyPr/>
        <a:lstStyle/>
        <a:p>
          <a:endParaRPr lang="es-ES" sz="3600"/>
        </a:p>
      </dgm:t>
    </dgm:pt>
    <dgm:pt modelId="{7680F415-4C07-4267-BC04-3200845DB5C1}">
      <dgm:prSet phldrT="[Texto]" custT="1"/>
      <dgm:spPr/>
      <dgm:t>
        <a:bodyPr/>
        <a:lstStyle/>
        <a:p>
          <a:r>
            <a:rPr lang="en-US" sz="3200" dirty="0"/>
            <a:t>Regulations establishes hourly </a:t>
          </a:r>
          <a:r>
            <a:rPr lang="en-US" sz="3200" noProof="0" dirty="0"/>
            <a:t>pollution</a:t>
          </a:r>
          <a:r>
            <a:rPr lang="en-US" sz="3200" dirty="0"/>
            <a:t> limits.</a:t>
          </a:r>
        </a:p>
      </dgm:t>
    </dgm:pt>
    <dgm:pt modelId="{FC23E7B2-5425-4ADE-89D1-EB231D38765D}" type="parTrans" cxnId="{01F7516F-BDE2-4AFE-B8C5-3CBCF5CFC2F5}">
      <dgm:prSet/>
      <dgm:spPr/>
      <dgm:t>
        <a:bodyPr/>
        <a:lstStyle/>
        <a:p>
          <a:endParaRPr lang="es-ES" sz="3600"/>
        </a:p>
      </dgm:t>
    </dgm:pt>
    <dgm:pt modelId="{00553840-BCA7-4B46-B6C8-ABC247DBD8C0}" type="sibTrans" cxnId="{01F7516F-BDE2-4AFE-B8C5-3CBCF5CFC2F5}">
      <dgm:prSet/>
      <dgm:spPr/>
      <dgm:t>
        <a:bodyPr/>
        <a:lstStyle/>
        <a:p>
          <a:endParaRPr lang="es-ES" sz="3600"/>
        </a:p>
      </dgm:t>
    </dgm:pt>
    <dgm:pt modelId="{DEDCAE38-1C88-4779-9318-CF91A89BD644}" type="pres">
      <dgm:prSet presAssocID="{341760C7-EB7C-4C74-859A-E067C77A3B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04E97CD-C4E0-43F7-AE59-1E0BEED1208E}" type="pres">
      <dgm:prSet presAssocID="{95384DC3-5B93-4E0E-8680-50B55E27422A}" presName="node" presStyleLbl="node1" presStyleIdx="0" presStyleCnt="2" custScaleX="4261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C14246-0746-4055-9913-6ED5507FCED6}" type="pres">
      <dgm:prSet presAssocID="{C8C73C69-6680-44BE-859B-2C70AA9E22DA}" presName="sibTrans" presStyleLbl="sibTrans2D1" presStyleIdx="0" presStyleCnt="1"/>
      <dgm:spPr/>
      <dgm:t>
        <a:bodyPr/>
        <a:lstStyle/>
        <a:p>
          <a:endParaRPr lang="es-ES"/>
        </a:p>
      </dgm:t>
    </dgm:pt>
    <dgm:pt modelId="{34BBB5F9-CE7D-4010-85DA-B40682ECEE29}" type="pres">
      <dgm:prSet presAssocID="{C8C73C69-6680-44BE-859B-2C70AA9E22DA}" presName="connectorText" presStyleLbl="sibTrans2D1" presStyleIdx="0" presStyleCnt="1"/>
      <dgm:spPr/>
      <dgm:t>
        <a:bodyPr/>
        <a:lstStyle/>
        <a:p>
          <a:endParaRPr lang="es-ES"/>
        </a:p>
      </dgm:t>
    </dgm:pt>
    <dgm:pt modelId="{0242B2B6-3E5F-4909-B5EF-71B58AAE685A}" type="pres">
      <dgm:prSet presAssocID="{7680F415-4C07-4267-BC04-3200845DB5C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271F02D-B4CE-422E-A5FC-C656532E5804}" type="presOf" srcId="{341760C7-EB7C-4C74-859A-E067C77A3B6D}" destId="{DEDCAE38-1C88-4779-9318-CF91A89BD644}" srcOrd="0" destOrd="0" presId="urn:microsoft.com/office/officeart/2005/8/layout/process1"/>
    <dgm:cxn modelId="{915C2334-C7D0-440A-B224-C120D9D1137E}" type="presOf" srcId="{C8C73C69-6680-44BE-859B-2C70AA9E22DA}" destId="{71C14246-0746-4055-9913-6ED5507FCED6}" srcOrd="0" destOrd="0" presId="urn:microsoft.com/office/officeart/2005/8/layout/process1"/>
    <dgm:cxn modelId="{317B3FEC-9A92-4F22-B5F2-627841909AF9}" type="presOf" srcId="{95384DC3-5B93-4E0E-8680-50B55E27422A}" destId="{204E97CD-C4E0-43F7-AE59-1E0BEED1208E}" srcOrd="0" destOrd="0" presId="urn:microsoft.com/office/officeart/2005/8/layout/process1"/>
    <dgm:cxn modelId="{B410CCDB-56EC-44E3-86D5-9E4579EB5A7A}" type="presOf" srcId="{C8C73C69-6680-44BE-859B-2C70AA9E22DA}" destId="{34BBB5F9-CE7D-4010-85DA-B40682ECEE29}" srcOrd="1" destOrd="0" presId="urn:microsoft.com/office/officeart/2005/8/layout/process1"/>
    <dgm:cxn modelId="{01F7516F-BDE2-4AFE-B8C5-3CBCF5CFC2F5}" srcId="{341760C7-EB7C-4C74-859A-E067C77A3B6D}" destId="{7680F415-4C07-4267-BC04-3200845DB5C1}" srcOrd="1" destOrd="0" parTransId="{FC23E7B2-5425-4ADE-89D1-EB231D38765D}" sibTransId="{00553840-BCA7-4B46-B6C8-ABC247DBD8C0}"/>
    <dgm:cxn modelId="{5AE300AA-7F7B-4CE2-AA4A-AEBD60E0E063}" type="presOf" srcId="{7680F415-4C07-4267-BC04-3200845DB5C1}" destId="{0242B2B6-3E5F-4909-B5EF-71B58AAE685A}" srcOrd="0" destOrd="0" presId="urn:microsoft.com/office/officeart/2005/8/layout/process1"/>
    <dgm:cxn modelId="{61D6F2B7-B809-4A67-9B23-827117056975}" srcId="{341760C7-EB7C-4C74-859A-E067C77A3B6D}" destId="{95384DC3-5B93-4E0E-8680-50B55E27422A}" srcOrd="0" destOrd="0" parTransId="{23B1E7AD-CBEF-4A6E-95F4-BAEB63F082CF}" sibTransId="{C8C73C69-6680-44BE-859B-2C70AA9E22DA}"/>
    <dgm:cxn modelId="{BBEEC9D8-469F-4246-A58B-F49FC66D95A5}" type="presParOf" srcId="{DEDCAE38-1C88-4779-9318-CF91A89BD644}" destId="{204E97CD-C4E0-43F7-AE59-1E0BEED1208E}" srcOrd="0" destOrd="0" presId="urn:microsoft.com/office/officeart/2005/8/layout/process1"/>
    <dgm:cxn modelId="{B67E17AA-BC46-4760-8473-821CD3A96BA4}" type="presParOf" srcId="{DEDCAE38-1C88-4779-9318-CF91A89BD644}" destId="{71C14246-0746-4055-9913-6ED5507FCED6}" srcOrd="1" destOrd="0" presId="urn:microsoft.com/office/officeart/2005/8/layout/process1"/>
    <dgm:cxn modelId="{91F6F2DA-07AA-4757-B61E-E73EA828FC79}" type="presParOf" srcId="{71C14246-0746-4055-9913-6ED5507FCED6}" destId="{34BBB5F9-CE7D-4010-85DA-B40682ECEE29}" srcOrd="0" destOrd="0" presId="urn:microsoft.com/office/officeart/2005/8/layout/process1"/>
    <dgm:cxn modelId="{492586B8-CF83-456B-A976-3C51C56A139D}" type="presParOf" srcId="{DEDCAE38-1C88-4779-9318-CF91A89BD644}" destId="{0242B2B6-3E5F-4909-B5EF-71B58AAE685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D19D3A-0F33-4E98-94A6-4C62A1056CCC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21501A0-188A-4558-B5B3-35F8EE705FCB}">
      <dgm:prSet phldrT="[Texto]"/>
      <dgm:spPr/>
      <dgm:t>
        <a:bodyPr/>
        <a:lstStyle/>
        <a:p>
          <a:r>
            <a:rPr lang="en-US" noProof="0" dirty="0"/>
            <a:t>s&gt;t</a:t>
          </a:r>
        </a:p>
      </dgm:t>
    </dgm:pt>
    <dgm:pt modelId="{334E62DE-F256-43EE-86A2-6943473FEF0D}" type="parTrans" cxnId="{4DCCD193-3CFD-4331-B291-B0E65ED06057}">
      <dgm:prSet/>
      <dgm:spPr/>
      <dgm:t>
        <a:bodyPr/>
        <a:lstStyle/>
        <a:p>
          <a:endParaRPr lang="es-ES"/>
        </a:p>
      </dgm:t>
    </dgm:pt>
    <dgm:pt modelId="{E23EF703-CD42-48CA-9583-BAD386C2F2E2}" type="sibTrans" cxnId="{4DCCD193-3CFD-4331-B291-B0E65ED06057}">
      <dgm:prSet/>
      <dgm:spPr/>
      <dgm:t>
        <a:bodyPr/>
        <a:lstStyle/>
        <a:p>
          <a:endParaRPr lang="es-ES"/>
        </a:p>
      </dgm:t>
    </dgm:pt>
    <dgm:pt modelId="{133E32F2-528E-47E6-87CF-C25737901CBD}">
      <dgm:prSet phldrT="[Texto]"/>
      <dgm:spPr/>
      <dgm:t>
        <a:bodyPr/>
        <a:lstStyle/>
        <a:p>
          <a:r>
            <a:rPr lang="en-US" noProof="0" dirty="0"/>
            <a:t>Smooth</a:t>
          </a:r>
        </a:p>
      </dgm:t>
    </dgm:pt>
    <dgm:pt modelId="{54AA8D86-E659-483C-A931-BD4D1097B526}" type="parTrans" cxnId="{1E5229DD-4875-4876-998B-38A891A3E8C1}">
      <dgm:prSet/>
      <dgm:spPr/>
      <dgm:t>
        <a:bodyPr/>
        <a:lstStyle/>
        <a:p>
          <a:endParaRPr lang="es-ES"/>
        </a:p>
      </dgm:t>
    </dgm:pt>
    <dgm:pt modelId="{7562117F-7266-4552-8258-D619FFBF5AD4}" type="sibTrans" cxnId="{1E5229DD-4875-4876-998B-38A891A3E8C1}">
      <dgm:prSet/>
      <dgm:spPr/>
      <dgm:t>
        <a:bodyPr/>
        <a:lstStyle/>
        <a:p>
          <a:endParaRPr lang="es-ES"/>
        </a:p>
      </dgm:t>
    </dgm:pt>
    <dgm:pt modelId="{B2DE219F-24BF-4D73-B0F1-63B008D01A2F}">
      <dgm:prSet phldrT="[Texto]"/>
      <dgm:spPr/>
      <dgm:t>
        <a:bodyPr/>
        <a:lstStyle/>
        <a:p>
          <a:r>
            <a:rPr lang="en-US" noProof="0" dirty="0"/>
            <a:t>s&lt;t</a:t>
          </a:r>
        </a:p>
      </dgm:t>
    </dgm:pt>
    <dgm:pt modelId="{F4E62B63-F9E4-4BD2-B65A-0CF49D48965D}" type="parTrans" cxnId="{033ADCD2-348D-4BF5-9EF4-179EB7986E02}">
      <dgm:prSet/>
      <dgm:spPr/>
      <dgm:t>
        <a:bodyPr/>
        <a:lstStyle/>
        <a:p>
          <a:endParaRPr lang="es-ES"/>
        </a:p>
      </dgm:t>
    </dgm:pt>
    <dgm:pt modelId="{0CA5DC78-F817-4B2F-BE77-8CBE83FBAA2D}" type="sibTrans" cxnId="{033ADCD2-348D-4BF5-9EF4-179EB7986E02}">
      <dgm:prSet/>
      <dgm:spPr/>
      <dgm:t>
        <a:bodyPr/>
        <a:lstStyle/>
        <a:p>
          <a:endParaRPr lang="es-ES"/>
        </a:p>
      </dgm:t>
    </dgm:pt>
    <dgm:pt modelId="{8803809D-D78D-48A7-9E54-64756FF943B4}">
      <dgm:prSet phldrT="[Texto]"/>
      <dgm:spPr/>
      <dgm:t>
        <a:bodyPr/>
        <a:lstStyle/>
        <a:p>
          <a:r>
            <a:rPr lang="en-US" noProof="0" dirty="0"/>
            <a:t>Forecasting</a:t>
          </a:r>
        </a:p>
      </dgm:t>
    </dgm:pt>
    <dgm:pt modelId="{30AF0B2B-CCC5-4784-B525-556456622882}" type="parTrans" cxnId="{B1328999-4456-4EB7-8BF4-B169F8F91FF2}">
      <dgm:prSet/>
      <dgm:spPr/>
      <dgm:t>
        <a:bodyPr/>
        <a:lstStyle/>
        <a:p>
          <a:endParaRPr lang="es-ES"/>
        </a:p>
      </dgm:t>
    </dgm:pt>
    <dgm:pt modelId="{B4E45057-A851-40B9-BB56-78D500FA4217}" type="sibTrans" cxnId="{B1328999-4456-4EB7-8BF4-B169F8F91FF2}">
      <dgm:prSet/>
      <dgm:spPr/>
      <dgm:t>
        <a:bodyPr/>
        <a:lstStyle/>
        <a:p>
          <a:endParaRPr lang="es-ES"/>
        </a:p>
      </dgm:t>
    </dgm:pt>
    <dgm:pt modelId="{834AD352-9227-4AB9-B6CD-50EA1F6954E3}">
      <dgm:prSet phldrT="[Texto]"/>
      <dgm:spPr/>
      <dgm:t>
        <a:bodyPr/>
        <a:lstStyle/>
        <a:p>
          <a:r>
            <a:rPr lang="en-US" noProof="0" dirty="0"/>
            <a:t>s=t</a:t>
          </a:r>
        </a:p>
      </dgm:t>
    </dgm:pt>
    <dgm:pt modelId="{F8210C56-B5AA-4784-80E5-0AE504512EC7}" type="parTrans" cxnId="{B012B8C3-21AE-4FEF-A298-CD53BDC31CD3}">
      <dgm:prSet/>
      <dgm:spPr/>
      <dgm:t>
        <a:bodyPr/>
        <a:lstStyle/>
        <a:p>
          <a:endParaRPr lang="es-ES"/>
        </a:p>
      </dgm:t>
    </dgm:pt>
    <dgm:pt modelId="{0D368968-FB5D-453F-BF2A-FAF05EEF013F}" type="sibTrans" cxnId="{B012B8C3-21AE-4FEF-A298-CD53BDC31CD3}">
      <dgm:prSet/>
      <dgm:spPr/>
      <dgm:t>
        <a:bodyPr/>
        <a:lstStyle/>
        <a:p>
          <a:endParaRPr lang="es-ES"/>
        </a:p>
      </dgm:t>
    </dgm:pt>
    <dgm:pt modelId="{5863CEDE-A4B3-47F4-92DA-5D6B6E7CB0EE}">
      <dgm:prSet phldrT="[Texto]"/>
      <dgm:spPr/>
      <dgm:t>
        <a:bodyPr/>
        <a:lstStyle/>
        <a:p>
          <a:r>
            <a:rPr lang="en-US" noProof="0" dirty="0"/>
            <a:t>Filter</a:t>
          </a:r>
        </a:p>
      </dgm:t>
    </dgm:pt>
    <dgm:pt modelId="{AAE1BA6F-E767-4DA6-83BF-75D4849C1F50}" type="parTrans" cxnId="{0BF0D086-8C20-470C-B65E-CBC07936D240}">
      <dgm:prSet/>
      <dgm:spPr/>
      <dgm:t>
        <a:bodyPr/>
        <a:lstStyle/>
        <a:p>
          <a:endParaRPr lang="es-ES"/>
        </a:p>
      </dgm:t>
    </dgm:pt>
    <dgm:pt modelId="{C398B4B5-0E2B-4A39-9102-C75500A59181}" type="sibTrans" cxnId="{0BF0D086-8C20-470C-B65E-CBC07936D240}">
      <dgm:prSet/>
      <dgm:spPr/>
      <dgm:t>
        <a:bodyPr/>
        <a:lstStyle/>
        <a:p>
          <a:endParaRPr lang="es-ES"/>
        </a:p>
      </dgm:t>
    </dgm:pt>
    <dgm:pt modelId="{EE354C4B-E363-49B1-B06D-501E200A437A}" type="pres">
      <dgm:prSet presAssocID="{3CD19D3A-0F33-4E98-94A6-4C62A1056CC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2A3755C2-1FCF-44EF-8C6B-5F55F6F22F81}" type="pres">
      <dgm:prSet presAssocID="{B2DE219F-24BF-4D73-B0F1-63B008D01A2F}" presName="horFlow" presStyleCnt="0"/>
      <dgm:spPr/>
    </dgm:pt>
    <dgm:pt modelId="{3FC60B54-3014-474A-B361-1565251E8F8F}" type="pres">
      <dgm:prSet presAssocID="{B2DE219F-24BF-4D73-B0F1-63B008D01A2F}" presName="bigChev" presStyleLbl="node1" presStyleIdx="0" presStyleCnt="3"/>
      <dgm:spPr/>
      <dgm:t>
        <a:bodyPr/>
        <a:lstStyle/>
        <a:p>
          <a:endParaRPr lang="es-ES"/>
        </a:p>
      </dgm:t>
    </dgm:pt>
    <dgm:pt modelId="{D490A1AE-816A-49FE-AC89-66D208DF869E}" type="pres">
      <dgm:prSet presAssocID="{30AF0B2B-CCC5-4784-B525-556456622882}" presName="parTrans" presStyleCnt="0"/>
      <dgm:spPr/>
    </dgm:pt>
    <dgm:pt modelId="{DE46C079-88FB-4783-AC99-F3CCEF8367D6}" type="pres">
      <dgm:prSet presAssocID="{8803809D-D78D-48A7-9E54-64756FF943B4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0865A42-2288-4892-8DFA-4DFACEB92A50}" type="pres">
      <dgm:prSet presAssocID="{B2DE219F-24BF-4D73-B0F1-63B008D01A2F}" presName="vSp" presStyleCnt="0"/>
      <dgm:spPr/>
    </dgm:pt>
    <dgm:pt modelId="{F4A0B42A-85C6-4A04-9969-38470A26359C}" type="pres">
      <dgm:prSet presAssocID="{834AD352-9227-4AB9-B6CD-50EA1F6954E3}" presName="horFlow" presStyleCnt="0"/>
      <dgm:spPr/>
    </dgm:pt>
    <dgm:pt modelId="{8D037BC3-4241-40EA-BFE8-E367C7DD55E4}" type="pres">
      <dgm:prSet presAssocID="{834AD352-9227-4AB9-B6CD-50EA1F6954E3}" presName="bigChev" presStyleLbl="node1" presStyleIdx="1" presStyleCnt="3"/>
      <dgm:spPr/>
      <dgm:t>
        <a:bodyPr/>
        <a:lstStyle/>
        <a:p>
          <a:endParaRPr lang="es-ES"/>
        </a:p>
      </dgm:t>
    </dgm:pt>
    <dgm:pt modelId="{B97EDAF2-82B2-4DF5-BA56-B54BB39C35EF}" type="pres">
      <dgm:prSet presAssocID="{AAE1BA6F-E767-4DA6-83BF-75D4849C1F50}" presName="parTrans" presStyleCnt="0"/>
      <dgm:spPr/>
    </dgm:pt>
    <dgm:pt modelId="{CA7AA41B-DE7A-40F9-9CC9-D4622B1BBD9B}" type="pres">
      <dgm:prSet presAssocID="{5863CEDE-A4B3-47F4-92DA-5D6B6E7CB0EE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ADA573-4D2F-4A72-B1AF-16CA52527E72}" type="pres">
      <dgm:prSet presAssocID="{834AD352-9227-4AB9-B6CD-50EA1F6954E3}" presName="vSp" presStyleCnt="0"/>
      <dgm:spPr/>
    </dgm:pt>
    <dgm:pt modelId="{D8238211-9E6B-4C00-8A6C-632A745C29A8}" type="pres">
      <dgm:prSet presAssocID="{821501A0-188A-4558-B5B3-35F8EE705FCB}" presName="horFlow" presStyleCnt="0"/>
      <dgm:spPr/>
    </dgm:pt>
    <dgm:pt modelId="{F8ACF61F-7DCE-4E19-A32B-8AD1ED4439F9}" type="pres">
      <dgm:prSet presAssocID="{821501A0-188A-4558-B5B3-35F8EE705FCB}" presName="bigChev" presStyleLbl="node1" presStyleIdx="2" presStyleCnt="3"/>
      <dgm:spPr/>
      <dgm:t>
        <a:bodyPr/>
        <a:lstStyle/>
        <a:p>
          <a:endParaRPr lang="es-ES"/>
        </a:p>
      </dgm:t>
    </dgm:pt>
    <dgm:pt modelId="{09409BBA-F3F1-4FB4-A5C3-4F746570E234}" type="pres">
      <dgm:prSet presAssocID="{54AA8D86-E659-483C-A931-BD4D1097B526}" presName="parTrans" presStyleCnt="0"/>
      <dgm:spPr/>
    </dgm:pt>
    <dgm:pt modelId="{7D29C45D-1DB8-4C43-A489-4D2E1CB243AD}" type="pres">
      <dgm:prSet presAssocID="{133E32F2-528E-47E6-87CF-C25737901CBD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78B476B-2190-4B55-B1C7-A3F6B645677C}" type="presOf" srcId="{5863CEDE-A4B3-47F4-92DA-5D6B6E7CB0EE}" destId="{CA7AA41B-DE7A-40F9-9CC9-D4622B1BBD9B}" srcOrd="0" destOrd="0" presId="urn:microsoft.com/office/officeart/2005/8/layout/lProcess3"/>
    <dgm:cxn modelId="{1E5229DD-4875-4876-998B-38A891A3E8C1}" srcId="{821501A0-188A-4558-B5B3-35F8EE705FCB}" destId="{133E32F2-528E-47E6-87CF-C25737901CBD}" srcOrd="0" destOrd="0" parTransId="{54AA8D86-E659-483C-A931-BD4D1097B526}" sibTransId="{7562117F-7266-4552-8258-D619FFBF5AD4}"/>
    <dgm:cxn modelId="{53A898B4-39F2-4644-AF26-73A22135C080}" type="presOf" srcId="{3CD19D3A-0F33-4E98-94A6-4C62A1056CCC}" destId="{EE354C4B-E363-49B1-B06D-501E200A437A}" srcOrd="0" destOrd="0" presId="urn:microsoft.com/office/officeart/2005/8/layout/lProcess3"/>
    <dgm:cxn modelId="{4DCCD193-3CFD-4331-B291-B0E65ED06057}" srcId="{3CD19D3A-0F33-4E98-94A6-4C62A1056CCC}" destId="{821501A0-188A-4558-B5B3-35F8EE705FCB}" srcOrd="2" destOrd="0" parTransId="{334E62DE-F256-43EE-86A2-6943473FEF0D}" sibTransId="{E23EF703-CD42-48CA-9583-BAD386C2F2E2}"/>
    <dgm:cxn modelId="{5E34901E-340E-45F1-9734-B5FBCC391193}" type="presOf" srcId="{821501A0-188A-4558-B5B3-35F8EE705FCB}" destId="{F8ACF61F-7DCE-4E19-A32B-8AD1ED4439F9}" srcOrd="0" destOrd="0" presId="urn:microsoft.com/office/officeart/2005/8/layout/lProcess3"/>
    <dgm:cxn modelId="{F3F00090-A78C-4B14-A8A0-39A35D67862E}" type="presOf" srcId="{8803809D-D78D-48A7-9E54-64756FF943B4}" destId="{DE46C079-88FB-4783-AC99-F3CCEF8367D6}" srcOrd="0" destOrd="0" presId="urn:microsoft.com/office/officeart/2005/8/layout/lProcess3"/>
    <dgm:cxn modelId="{033ADCD2-348D-4BF5-9EF4-179EB7986E02}" srcId="{3CD19D3A-0F33-4E98-94A6-4C62A1056CCC}" destId="{B2DE219F-24BF-4D73-B0F1-63B008D01A2F}" srcOrd="0" destOrd="0" parTransId="{F4E62B63-F9E4-4BD2-B65A-0CF49D48965D}" sibTransId="{0CA5DC78-F817-4B2F-BE77-8CBE83FBAA2D}"/>
    <dgm:cxn modelId="{DBB74162-3879-49B1-8504-834BEDA23EF2}" type="presOf" srcId="{834AD352-9227-4AB9-B6CD-50EA1F6954E3}" destId="{8D037BC3-4241-40EA-BFE8-E367C7DD55E4}" srcOrd="0" destOrd="0" presId="urn:microsoft.com/office/officeart/2005/8/layout/lProcess3"/>
    <dgm:cxn modelId="{F894333A-F15E-41B8-A0DE-2C11DF6EF672}" type="presOf" srcId="{133E32F2-528E-47E6-87CF-C25737901CBD}" destId="{7D29C45D-1DB8-4C43-A489-4D2E1CB243AD}" srcOrd="0" destOrd="0" presId="urn:microsoft.com/office/officeart/2005/8/layout/lProcess3"/>
    <dgm:cxn modelId="{8F83E5CC-6BE5-4F97-975F-B88F4618B231}" type="presOf" srcId="{B2DE219F-24BF-4D73-B0F1-63B008D01A2F}" destId="{3FC60B54-3014-474A-B361-1565251E8F8F}" srcOrd="0" destOrd="0" presId="urn:microsoft.com/office/officeart/2005/8/layout/lProcess3"/>
    <dgm:cxn modelId="{0BF0D086-8C20-470C-B65E-CBC07936D240}" srcId="{834AD352-9227-4AB9-B6CD-50EA1F6954E3}" destId="{5863CEDE-A4B3-47F4-92DA-5D6B6E7CB0EE}" srcOrd="0" destOrd="0" parTransId="{AAE1BA6F-E767-4DA6-83BF-75D4849C1F50}" sibTransId="{C398B4B5-0E2B-4A39-9102-C75500A59181}"/>
    <dgm:cxn modelId="{B012B8C3-21AE-4FEF-A298-CD53BDC31CD3}" srcId="{3CD19D3A-0F33-4E98-94A6-4C62A1056CCC}" destId="{834AD352-9227-4AB9-B6CD-50EA1F6954E3}" srcOrd="1" destOrd="0" parTransId="{F8210C56-B5AA-4784-80E5-0AE504512EC7}" sibTransId="{0D368968-FB5D-453F-BF2A-FAF05EEF013F}"/>
    <dgm:cxn modelId="{B1328999-4456-4EB7-8BF4-B169F8F91FF2}" srcId="{B2DE219F-24BF-4D73-B0F1-63B008D01A2F}" destId="{8803809D-D78D-48A7-9E54-64756FF943B4}" srcOrd="0" destOrd="0" parTransId="{30AF0B2B-CCC5-4784-B525-556456622882}" sibTransId="{B4E45057-A851-40B9-BB56-78D500FA4217}"/>
    <dgm:cxn modelId="{DD4A0693-3B48-4C4E-AC11-4D5FF135848F}" type="presParOf" srcId="{EE354C4B-E363-49B1-B06D-501E200A437A}" destId="{2A3755C2-1FCF-44EF-8C6B-5F55F6F22F81}" srcOrd="0" destOrd="0" presId="urn:microsoft.com/office/officeart/2005/8/layout/lProcess3"/>
    <dgm:cxn modelId="{BEBE17BE-4522-442A-AEB2-9BBC16B128DE}" type="presParOf" srcId="{2A3755C2-1FCF-44EF-8C6B-5F55F6F22F81}" destId="{3FC60B54-3014-474A-B361-1565251E8F8F}" srcOrd="0" destOrd="0" presId="urn:microsoft.com/office/officeart/2005/8/layout/lProcess3"/>
    <dgm:cxn modelId="{3AF88D79-826D-442A-B5F5-19C8F57BFFAA}" type="presParOf" srcId="{2A3755C2-1FCF-44EF-8C6B-5F55F6F22F81}" destId="{D490A1AE-816A-49FE-AC89-66D208DF869E}" srcOrd="1" destOrd="0" presId="urn:microsoft.com/office/officeart/2005/8/layout/lProcess3"/>
    <dgm:cxn modelId="{59DB4608-6BA1-4819-AE88-732F59AB501F}" type="presParOf" srcId="{2A3755C2-1FCF-44EF-8C6B-5F55F6F22F81}" destId="{DE46C079-88FB-4783-AC99-F3CCEF8367D6}" srcOrd="2" destOrd="0" presId="urn:microsoft.com/office/officeart/2005/8/layout/lProcess3"/>
    <dgm:cxn modelId="{C5731244-AD5F-40EF-BD2A-3111D53EAAD3}" type="presParOf" srcId="{EE354C4B-E363-49B1-B06D-501E200A437A}" destId="{80865A42-2288-4892-8DFA-4DFACEB92A50}" srcOrd="1" destOrd="0" presId="urn:microsoft.com/office/officeart/2005/8/layout/lProcess3"/>
    <dgm:cxn modelId="{7BCE6E4D-E712-4B15-81A0-5F33E78AC0E2}" type="presParOf" srcId="{EE354C4B-E363-49B1-B06D-501E200A437A}" destId="{F4A0B42A-85C6-4A04-9969-38470A26359C}" srcOrd="2" destOrd="0" presId="urn:microsoft.com/office/officeart/2005/8/layout/lProcess3"/>
    <dgm:cxn modelId="{5BB41561-0322-4C40-8ADF-80A4BF6E9543}" type="presParOf" srcId="{F4A0B42A-85C6-4A04-9969-38470A26359C}" destId="{8D037BC3-4241-40EA-BFE8-E367C7DD55E4}" srcOrd="0" destOrd="0" presId="urn:microsoft.com/office/officeart/2005/8/layout/lProcess3"/>
    <dgm:cxn modelId="{E89BC3FB-702D-4FE2-A3D6-504CF25FB73F}" type="presParOf" srcId="{F4A0B42A-85C6-4A04-9969-38470A26359C}" destId="{B97EDAF2-82B2-4DF5-BA56-B54BB39C35EF}" srcOrd="1" destOrd="0" presId="urn:microsoft.com/office/officeart/2005/8/layout/lProcess3"/>
    <dgm:cxn modelId="{108090ED-2573-4066-A260-5E48599809C8}" type="presParOf" srcId="{F4A0B42A-85C6-4A04-9969-38470A26359C}" destId="{CA7AA41B-DE7A-40F9-9CC9-D4622B1BBD9B}" srcOrd="2" destOrd="0" presId="urn:microsoft.com/office/officeart/2005/8/layout/lProcess3"/>
    <dgm:cxn modelId="{C02419C8-5A99-4980-B643-20C2171FA7FE}" type="presParOf" srcId="{EE354C4B-E363-49B1-B06D-501E200A437A}" destId="{AEADA573-4D2F-4A72-B1AF-16CA52527E72}" srcOrd="3" destOrd="0" presId="urn:microsoft.com/office/officeart/2005/8/layout/lProcess3"/>
    <dgm:cxn modelId="{44B3B722-04FB-4B42-BB33-36A1E2545237}" type="presParOf" srcId="{EE354C4B-E363-49B1-B06D-501E200A437A}" destId="{D8238211-9E6B-4C00-8A6C-632A745C29A8}" srcOrd="4" destOrd="0" presId="urn:microsoft.com/office/officeart/2005/8/layout/lProcess3"/>
    <dgm:cxn modelId="{053D4755-DB42-4DE5-B391-45984B6C5FDC}" type="presParOf" srcId="{D8238211-9E6B-4C00-8A6C-632A745C29A8}" destId="{F8ACF61F-7DCE-4E19-A32B-8AD1ED4439F9}" srcOrd="0" destOrd="0" presId="urn:microsoft.com/office/officeart/2005/8/layout/lProcess3"/>
    <dgm:cxn modelId="{0763E752-3205-4298-81D8-F905EE4D4B87}" type="presParOf" srcId="{D8238211-9E6B-4C00-8A6C-632A745C29A8}" destId="{09409BBA-F3F1-4FB4-A5C3-4F746570E234}" srcOrd="1" destOrd="0" presId="urn:microsoft.com/office/officeart/2005/8/layout/lProcess3"/>
    <dgm:cxn modelId="{8DF904DF-1302-4FEA-99F7-AE3EF31B29AB}" type="presParOf" srcId="{D8238211-9E6B-4C00-8A6C-632A745C29A8}" destId="{7D29C45D-1DB8-4C43-A489-4D2E1CB243A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4E013D-8A74-4970-882F-1BEC9DD0EB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253B01C-A60D-47EC-9397-1194EFED3E25}">
      <dgm:prSet phldrT="[Texto]"/>
      <dgm:spPr/>
      <dgm:t>
        <a:bodyPr/>
        <a:lstStyle/>
        <a:p>
          <a:r>
            <a:rPr lang="az-Cyrl-AZ" dirty="0">
              <a:latin typeface="Cambria Math"/>
              <a:ea typeface="Cambria Math"/>
            </a:rPr>
            <a:t>Ѳ</a:t>
          </a:r>
          <a:r>
            <a:rPr lang="es-ES_tradnl" baseline="30000" dirty="0">
              <a:latin typeface="Cambria Math"/>
              <a:ea typeface="Cambria Math"/>
            </a:rPr>
            <a:t>(0)</a:t>
          </a:r>
          <a:endParaRPr lang="es-ES" baseline="30000" dirty="0"/>
        </a:p>
      </dgm:t>
    </dgm:pt>
    <dgm:pt modelId="{9CCFF261-593F-4DFA-9DB7-A392CB740AF3}" type="parTrans" cxnId="{EE6DE3A7-EF42-42B5-9ECA-4753785E555B}">
      <dgm:prSet/>
      <dgm:spPr/>
      <dgm:t>
        <a:bodyPr/>
        <a:lstStyle/>
        <a:p>
          <a:endParaRPr lang="es-ES"/>
        </a:p>
      </dgm:t>
    </dgm:pt>
    <dgm:pt modelId="{A79F18EE-A050-4D8D-BFAD-1D4D88E4A2FF}" type="sibTrans" cxnId="{EE6DE3A7-EF42-42B5-9ECA-4753785E555B}">
      <dgm:prSet/>
      <dgm:spPr/>
      <dgm:t>
        <a:bodyPr/>
        <a:lstStyle/>
        <a:p>
          <a:endParaRPr lang="es-ES"/>
        </a:p>
      </dgm:t>
    </dgm:pt>
    <dgm:pt modelId="{278AF7F5-F8C2-4037-89F4-DA9A4A6ACC45}">
      <dgm:prSet phldrT="[Texto]"/>
      <dgm:spPr/>
      <dgm:t>
        <a:bodyPr/>
        <a:lstStyle/>
        <a:p>
          <a:r>
            <a:rPr lang="fr-FR" dirty="0" err="1"/>
            <a:t>ε</a:t>
          </a:r>
          <a:r>
            <a:rPr lang="fr-FR" baseline="-25000" dirty="0" err="1"/>
            <a:t>t</a:t>
          </a:r>
          <a:r>
            <a:rPr lang="fr-FR" baseline="30000" dirty="0"/>
            <a:t>(0)</a:t>
          </a:r>
          <a:r>
            <a:rPr lang="fr-FR" dirty="0"/>
            <a:t> y </a:t>
          </a:r>
          <a:r>
            <a:rPr lang="fr-FR" dirty="0" err="1"/>
            <a:t>Σ</a:t>
          </a:r>
          <a:r>
            <a:rPr lang="fr-FR" baseline="-25000" dirty="0" err="1"/>
            <a:t>t</a:t>
          </a:r>
          <a:r>
            <a:rPr lang="fr-FR" baseline="30000" dirty="0"/>
            <a:t>(0)</a:t>
          </a:r>
          <a:r>
            <a:rPr lang="fr-FR" dirty="0"/>
            <a:t>  </a:t>
          </a:r>
          <a:endParaRPr lang="es-ES" dirty="0"/>
        </a:p>
      </dgm:t>
    </dgm:pt>
    <dgm:pt modelId="{75003D56-D01E-49AE-9F8D-D50EFF1F7F3A}" type="parTrans" cxnId="{09B9BCA6-1593-4D15-BB4C-376050E20782}">
      <dgm:prSet/>
      <dgm:spPr/>
      <dgm:t>
        <a:bodyPr/>
        <a:lstStyle/>
        <a:p>
          <a:endParaRPr lang="es-ES"/>
        </a:p>
      </dgm:t>
    </dgm:pt>
    <dgm:pt modelId="{3F7BB4B7-278E-47C3-9755-3C5ECEEFC85B}" type="sibTrans" cxnId="{09B9BCA6-1593-4D15-BB4C-376050E20782}">
      <dgm:prSet/>
      <dgm:spPr/>
      <dgm:t>
        <a:bodyPr/>
        <a:lstStyle/>
        <a:p>
          <a:endParaRPr lang="es-ES"/>
        </a:p>
      </dgm:t>
    </dgm:pt>
    <dgm:pt modelId="{F237C083-49E0-4033-9973-E6A53ADA384C}">
      <dgm:prSet phldrT="[Texto]"/>
      <dgm:spPr/>
      <dgm:t>
        <a:bodyPr/>
        <a:lstStyle/>
        <a:p>
          <a:r>
            <a:rPr lang="es-ES_tradnl" dirty="0"/>
            <a:t>N-R</a:t>
          </a:r>
          <a:endParaRPr lang="es-ES" dirty="0"/>
        </a:p>
      </dgm:t>
    </dgm:pt>
    <dgm:pt modelId="{2BB5758B-B6BA-46B8-944A-DA28614FD141}" type="parTrans" cxnId="{DDB655F9-0DDE-49AD-B9D9-9FC4E6B831EE}">
      <dgm:prSet/>
      <dgm:spPr/>
      <dgm:t>
        <a:bodyPr/>
        <a:lstStyle/>
        <a:p>
          <a:endParaRPr lang="es-ES"/>
        </a:p>
      </dgm:t>
    </dgm:pt>
    <dgm:pt modelId="{37E73666-CAED-42A5-A2E0-B92405D809F8}" type="sibTrans" cxnId="{DDB655F9-0DDE-49AD-B9D9-9FC4E6B831EE}">
      <dgm:prSet/>
      <dgm:spPr/>
      <dgm:t>
        <a:bodyPr/>
        <a:lstStyle/>
        <a:p>
          <a:endParaRPr lang="es-ES"/>
        </a:p>
      </dgm:t>
    </dgm:pt>
    <dgm:pt modelId="{0D0907DE-44F1-452F-B9FB-505D85D59D1B}">
      <dgm:prSet phldrT="[Texto]"/>
      <dgm:spPr/>
      <dgm:t>
        <a:bodyPr/>
        <a:lstStyle/>
        <a:p>
          <a:r>
            <a:rPr lang="az-Cyrl-AZ" dirty="0">
              <a:latin typeface="Cambria Math"/>
              <a:ea typeface="Cambria Math"/>
            </a:rPr>
            <a:t>Ѳ</a:t>
          </a:r>
          <a:r>
            <a:rPr lang="es-ES_tradnl" baseline="30000" dirty="0">
              <a:latin typeface="Cambria Math"/>
              <a:ea typeface="Cambria Math"/>
            </a:rPr>
            <a:t>(1)</a:t>
          </a:r>
          <a:endParaRPr lang="es-ES" dirty="0"/>
        </a:p>
      </dgm:t>
    </dgm:pt>
    <dgm:pt modelId="{147BBEAE-0104-4ACF-AD6E-6E3C300620AF}" type="parTrans" cxnId="{4759AE44-8014-49DE-A123-A91F4C1EF532}">
      <dgm:prSet/>
      <dgm:spPr/>
      <dgm:t>
        <a:bodyPr/>
        <a:lstStyle/>
        <a:p>
          <a:endParaRPr lang="es-ES"/>
        </a:p>
      </dgm:t>
    </dgm:pt>
    <dgm:pt modelId="{5D7D85E2-72E6-43B9-8A83-5AE3EA6E3708}" type="sibTrans" cxnId="{4759AE44-8014-49DE-A123-A91F4C1EF532}">
      <dgm:prSet/>
      <dgm:spPr/>
      <dgm:t>
        <a:bodyPr/>
        <a:lstStyle/>
        <a:p>
          <a:endParaRPr lang="es-ES"/>
        </a:p>
      </dgm:t>
    </dgm:pt>
    <dgm:pt modelId="{C2574BD0-03AD-4C0F-A7C6-A93E1861B5B9}">
      <dgm:prSet phldrT="[Texto]"/>
      <dgm:spPr/>
      <dgm:t>
        <a:bodyPr/>
        <a:lstStyle/>
        <a:p>
          <a:r>
            <a:rPr lang="es-ES_tradnl" dirty="0"/>
            <a:t>…</a:t>
          </a:r>
          <a:endParaRPr lang="es-ES" dirty="0"/>
        </a:p>
      </dgm:t>
    </dgm:pt>
    <dgm:pt modelId="{06A155CB-CC6C-4744-916D-6305801F30D6}" type="parTrans" cxnId="{826CAC6F-BC4E-4EFC-9266-126F9B5BF540}">
      <dgm:prSet/>
      <dgm:spPr/>
      <dgm:t>
        <a:bodyPr/>
        <a:lstStyle/>
        <a:p>
          <a:endParaRPr lang="es-ES"/>
        </a:p>
      </dgm:t>
    </dgm:pt>
    <dgm:pt modelId="{6AE9D25A-F49B-4724-95EE-EB171EE1FCEA}" type="sibTrans" cxnId="{826CAC6F-BC4E-4EFC-9266-126F9B5BF540}">
      <dgm:prSet/>
      <dgm:spPr/>
      <dgm:t>
        <a:bodyPr/>
        <a:lstStyle/>
        <a:p>
          <a:endParaRPr lang="es-ES"/>
        </a:p>
      </dgm:t>
    </dgm:pt>
    <dgm:pt modelId="{08DCBF9C-8CA5-4E4F-9772-38CF37E85C71}">
      <dgm:prSet phldrT="[Texto]"/>
      <dgm:spPr/>
      <dgm:t>
        <a:bodyPr/>
        <a:lstStyle/>
        <a:p>
          <a:r>
            <a:rPr lang="az-Cyrl-AZ" dirty="0">
              <a:latin typeface="Cambria Math"/>
              <a:ea typeface="Cambria Math"/>
            </a:rPr>
            <a:t>Ѳ</a:t>
          </a:r>
          <a:r>
            <a:rPr lang="es-ES_tradnl" baseline="30000" dirty="0">
              <a:latin typeface="Cambria Math"/>
              <a:ea typeface="Cambria Math"/>
            </a:rPr>
            <a:t>(j)</a:t>
          </a:r>
          <a:endParaRPr lang="es-ES" dirty="0"/>
        </a:p>
      </dgm:t>
    </dgm:pt>
    <dgm:pt modelId="{E1FCC742-1B16-4581-ABD5-FD43858025CC}" type="parTrans" cxnId="{DC28C58A-3E51-478F-B298-21E3ADF89E24}">
      <dgm:prSet/>
      <dgm:spPr/>
      <dgm:t>
        <a:bodyPr/>
        <a:lstStyle/>
        <a:p>
          <a:endParaRPr lang="es-ES"/>
        </a:p>
      </dgm:t>
    </dgm:pt>
    <dgm:pt modelId="{E68839D7-0CF4-41E2-AB39-2FDB9048472C}" type="sibTrans" cxnId="{DC28C58A-3E51-478F-B298-21E3ADF89E24}">
      <dgm:prSet/>
      <dgm:spPr/>
      <dgm:t>
        <a:bodyPr/>
        <a:lstStyle/>
        <a:p>
          <a:endParaRPr lang="es-ES"/>
        </a:p>
      </dgm:t>
    </dgm:pt>
    <dgm:pt modelId="{B99BA3A3-30C8-442F-B401-19B0EB1D5E26}" type="pres">
      <dgm:prSet presAssocID="{654E013D-8A74-4970-882F-1BEC9DD0EB28}" presName="Name0" presStyleCnt="0">
        <dgm:presLayoutVars>
          <dgm:dir/>
          <dgm:animLvl val="lvl"/>
          <dgm:resizeHandles val="exact"/>
        </dgm:presLayoutVars>
      </dgm:prSet>
      <dgm:spPr/>
    </dgm:pt>
    <dgm:pt modelId="{06E16300-7C38-481E-9A59-85A518B18238}" type="pres">
      <dgm:prSet presAssocID="{8253B01C-A60D-47EC-9397-1194EFED3E2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C4D465-D1D1-47F6-8B0D-9418300F2782}" type="pres">
      <dgm:prSet presAssocID="{A79F18EE-A050-4D8D-BFAD-1D4D88E4A2FF}" presName="parTxOnlySpace" presStyleCnt="0"/>
      <dgm:spPr/>
    </dgm:pt>
    <dgm:pt modelId="{BB1A1347-7401-4249-BE5E-0393DA7B3A7C}" type="pres">
      <dgm:prSet presAssocID="{278AF7F5-F8C2-4037-89F4-DA9A4A6ACC45}" presName="parTxOnly" presStyleLbl="node1" presStyleIdx="1" presStyleCnt="6" custScaleX="1612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0C046D-C355-4BEE-9616-4026D8803FBE}" type="pres">
      <dgm:prSet presAssocID="{3F7BB4B7-278E-47C3-9755-3C5ECEEFC85B}" presName="parTxOnlySpace" presStyleCnt="0"/>
      <dgm:spPr/>
    </dgm:pt>
    <dgm:pt modelId="{B2E8F9D8-79DB-421E-A060-DE1C4C4D0898}" type="pres">
      <dgm:prSet presAssocID="{F237C083-49E0-4033-9973-E6A53ADA384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25AF91-C7D7-48CB-B19B-56AB1078A58C}" type="pres">
      <dgm:prSet presAssocID="{37E73666-CAED-42A5-A2E0-B92405D809F8}" presName="parTxOnlySpace" presStyleCnt="0"/>
      <dgm:spPr/>
    </dgm:pt>
    <dgm:pt modelId="{0B7DF43E-26C5-471A-85CE-CA4F39FF2F09}" type="pres">
      <dgm:prSet presAssocID="{0D0907DE-44F1-452F-B9FB-505D85D59D1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DE70CE-64A3-441F-AC80-4017F0116766}" type="pres">
      <dgm:prSet presAssocID="{5D7D85E2-72E6-43B9-8A83-5AE3EA6E3708}" presName="parTxOnlySpace" presStyleCnt="0"/>
      <dgm:spPr/>
    </dgm:pt>
    <dgm:pt modelId="{C9D34EFD-9117-4E1F-96C4-2EF2B3CBA6C5}" type="pres">
      <dgm:prSet presAssocID="{C2574BD0-03AD-4C0F-A7C6-A93E1861B5B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FD83A3-0582-44F0-B977-4D0ED03B004F}" type="pres">
      <dgm:prSet presAssocID="{6AE9D25A-F49B-4724-95EE-EB171EE1FCEA}" presName="parTxOnlySpace" presStyleCnt="0"/>
      <dgm:spPr/>
    </dgm:pt>
    <dgm:pt modelId="{32A0303E-3E66-4747-9498-317F82FE0997}" type="pres">
      <dgm:prSet presAssocID="{08DCBF9C-8CA5-4E4F-9772-38CF37E85C7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92E1FF2-8C54-45E7-AA11-0FCFF1582D49}" type="presOf" srcId="{8253B01C-A60D-47EC-9397-1194EFED3E25}" destId="{06E16300-7C38-481E-9A59-85A518B18238}" srcOrd="0" destOrd="0" presId="urn:microsoft.com/office/officeart/2005/8/layout/chevron1"/>
    <dgm:cxn modelId="{09B9BCA6-1593-4D15-BB4C-376050E20782}" srcId="{654E013D-8A74-4970-882F-1BEC9DD0EB28}" destId="{278AF7F5-F8C2-4037-89F4-DA9A4A6ACC45}" srcOrd="1" destOrd="0" parTransId="{75003D56-D01E-49AE-9F8D-D50EFF1F7F3A}" sibTransId="{3F7BB4B7-278E-47C3-9755-3C5ECEEFC85B}"/>
    <dgm:cxn modelId="{4759AE44-8014-49DE-A123-A91F4C1EF532}" srcId="{654E013D-8A74-4970-882F-1BEC9DD0EB28}" destId="{0D0907DE-44F1-452F-B9FB-505D85D59D1B}" srcOrd="3" destOrd="0" parTransId="{147BBEAE-0104-4ACF-AD6E-6E3C300620AF}" sibTransId="{5D7D85E2-72E6-43B9-8A83-5AE3EA6E3708}"/>
    <dgm:cxn modelId="{EB802F32-1406-4F63-BC1B-54FDDD30E2E5}" type="presOf" srcId="{08DCBF9C-8CA5-4E4F-9772-38CF37E85C71}" destId="{32A0303E-3E66-4747-9498-317F82FE0997}" srcOrd="0" destOrd="0" presId="urn:microsoft.com/office/officeart/2005/8/layout/chevron1"/>
    <dgm:cxn modelId="{DC28C58A-3E51-478F-B298-21E3ADF89E24}" srcId="{654E013D-8A74-4970-882F-1BEC9DD0EB28}" destId="{08DCBF9C-8CA5-4E4F-9772-38CF37E85C71}" srcOrd="5" destOrd="0" parTransId="{E1FCC742-1B16-4581-ABD5-FD43858025CC}" sibTransId="{E68839D7-0CF4-41E2-AB39-2FDB9048472C}"/>
    <dgm:cxn modelId="{31833257-9B14-4BEE-A12B-E250CCC2AF12}" type="presOf" srcId="{278AF7F5-F8C2-4037-89F4-DA9A4A6ACC45}" destId="{BB1A1347-7401-4249-BE5E-0393DA7B3A7C}" srcOrd="0" destOrd="0" presId="urn:microsoft.com/office/officeart/2005/8/layout/chevron1"/>
    <dgm:cxn modelId="{EE6DE3A7-EF42-42B5-9ECA-4753785E555B}" srcId="{654E013D-8A74-4970-882F-1BEC9DD0EB28}" destId="{8253B01C-A60D-47EC-9397-1194EFED3E25}" srcOrd="0" destOrd="0" parTransId="{9CCFF261-593F-4DFA-9DB7-A392CB740AF3}" sibTransId="{A79F18EE-A050-4D8D-BFAD-1D4D88E4A2FF}"/>
    <dgm:cxn modelId="{ABAC1B49-9846-492C-9708-0FA12DB7F2F3}" type="presOf" srcId="{F237C083-49E0-4033-9973-E6A53ADA384C}" destId="{B2E8F9D8-79DB-421E-A060-DE1C4C4D0898}" srcOrd="0" destOrd="0" presId="urn:microsoft.com/office/officeart/2005/8/layout/chevron1"/>
    <dgm:cxn modelId="{DDB655F9-0DDE-49AD-B9D9-9FC4E6B831EE}" srcId="{654E013D-8A74-4970-882F-1BEC9DD0EB28}" destId="{F237C083-49E0-4033-9973-E6A53ADA384C}" srcOrd="2" destOrd="0" parTransId="{2BB5758B-B6BA-46B8-944A-DA28614FD141}" sibTransId="{37E73666-CAED-42A5-A2E0-B92405D809F8}"/>
    <dgm:cxn modelId="{E7508C54-B88C-4796-A90D-6135A9573D32}" type="presOf" srcId="{C2574BD0-03AD-4C0F-A7C6-A93E1861B5B9}" destId="{C9D34EFD-9117-4E1F-96C4-2EF2B3CBA6C5}" srcOrd="0" destOrd="0" presId="urn:microsoft.com/office/officeart/2005/8/layout/chevron1"/>
    <dgm:cxn modelId="{745839BD-2A97-48BE-A9C2-F4EC4124D2FC}" type="presOf" srcId="{0D0907DE-44F1-452F-B9FB-505D85D59D1B}" destId="{0B7DF43E-26C5-471A-85CE-CA4F39FF2F09}" srcOrd="0" destOrd="0" presId="urn:microsoft.com/office/officeart/2005/8/layout/chevron1"/>
    <dgm:cxn modelId="{826CAC6F-BC4E-4EFC-9266-126F9B5BF540}" srcId="{654E013D-8A74-4970-882F-1BEC9DD0EB28}" destId="{C2574BD0-03AD-4C0F-A7C6-A93E1861B5B9}" srcOrd="4" destOrd="0" parTransId="{06A155CB-CC6C-4744-916D-6305801F30D6}" sibTransId="{6AE9D25A-F49B-4724-95EE-EB171EE1FCEA}"/>
    <dgm:cxn modelId="{C28BB661-C40B-40EC-8B1A-BF5A25987D9C}" type="presOf" srcId="{654E013D-8A74-4970-882F-1BEC9DD0EB28}" destId="{B99BA3A3-30C8-442F-B401-19B0EB1D5E26}" srcOrd="0" destOrd="0" presId="urn:microsoft.com/office/officeart/2005/8/layout/chevron1"/>
    <dgm:cxn modelId="{016D88A1-D86F-4140-A5C9-06F555387972}" type="presParOf" srcId="{B99BA3A3-30C8-442F-B401-19B0EB1D5E26}" destId="{06E16300-7C38-481E-9A59-85A518B18238}" srcOrd="0" destOrd="0" presId="urn:microsoft.com/office/officeart/2005/8/layout/chevron1"/>
    <dgm:cxn modelId="{98445845-19DE-4DD2-9260-D3A697B89AB4}" type="presParOf" srcId="{B99BA3A3-30C8-442F-B401-19B0EB1D5E26}" destId="{0DC4D465-D1D1-47F6-8B0D-9418300F2782}" srcOrd="1" destOrd="0" presId="urn:microsoft.com/office/officeart/2005/8/layout/chevron1"/>
    <dgm:cxn modelId="{A350A746-C82E-477C-8DE8-D149E255708E}" type="presParOf" srcId="{B99BA3A3-30C8-442F-B401-19B0EB1D5E26}" destId="{BB1A1347-7401-4249-BE5E-0393DA7B3A7C}" srcOrd="2" destOrd="0" presId="urn:microsoft.com/office/officeart/2005/8/layout/chevron1"/>
    <dgm:cxn modelId="{8742F51A-DB5A-4119-8F6B-ABDBF6661E3F}" type="presParOf" srcId="{B99BA3A3-30C8-442F-B401-19B0EB1D5E26}" destId="{910C046D-C355-4BEE-9616-4026D8803FBE}" srcOrd="3" destOrd="0" presId="urn:microsoft.com/office/officeart/2005/8/layout/chevron1"/>
    <dgm:cxn modelId="{18F51536-9876-4EC9-9A4F-8FE8D94856F9}" type="presParOf" srcId="{B99BA3A3-30C8-442F-B401-19B0EB1D5E26}" destId="{B2E8F9D8-79DB-421E-A060-DE1C4C4D0898}" srcOrd="4" destOrd="0" presId="urn:microsoft.com/office/officeart/2005/8/layout/chevron1"/>
    <dgm:cxn modelId="{39937104-8791-4BA2-AB49-F449730D3BB6}" type="presParOf" srcId="{B99BA3A3-30C8-442F-B401-19B0EB1D5E26}" destId="{3925AF91-C7D7-48CB-B19B-56AB1078A58C}" srcOrd="5" destOrd="0" presId="urn:microsoft.com/office/officeart/2005/8/layout/chevron1"/>
    <dgm:cxn modelId="{A0CE8C7B-CBEE-40C5-9B71-44F991BE320E}" type="presParOf" srcId="{B99BA3A3-30C8-442F-B401-19B0EB1D5E26}" destId="{0B7DF43E-26C5-471A-85CE-CA4F39FF2F09}" srcOrd="6" destOrd="0" presId="urn:microsoft.com/office/officeart/2005/8/layout/chevron1"/>
    <dgm:cxn modelId="{CDB58364-755A-4A0C-B516-69204D0EA7E0}" type="presParOf" srcId="{B99BA3A3-30C8-442F-B401-19B0EB1D5E26}" destId="{E4DE70CE-64A3-441F-AC80-4017F0116766}" srcOrd="7" destOrd="0" presId="urn:microsoft.com/office/officeart/2005/8/layout/chevron1"/>
    <dgm:cxn modelId="{CA6FCC6F-9BAA-4678-9178-40896E072D22}" type="presParOf" srcId="{B99BA3A3-30C8-442F-B401-19B0EB1D5E26}" destId="{C9D34EFD-9117-4E1F-96C4-2EF2B3CBA6C5}" srcOrd="8" destOrd="0" presId="urn:microsoft.com/office/officeart/2005/8/layout/chevron1"/>
    <dgm:cxn modelId="{A888414D-D60E-40C4-A188-7474096C15D0}" type="presParOf" srcId="{B99BA3A3-30C8-442F-B401-19B0EB1D5E26}" destId="{5EFD83A3-0582-44F0-B977-4D0ED03B004F}" srcOrd="9" destOrd="0" presId="urn:microsoft.com/office/officeart/2005/8/layout/chevron1"/>
    <dgm:cxn modelId="{05492979-688D-4E64-B6E3-9CDAC2EE93CA}" type="presParOf" srcId="{B99BA3A3-30C8-442F-B401-19B0EB1D5E26}" destId="{32A0303E-3E66-4747-9498-317F82FE099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3A19FF-407D-4C27-88B4-98DB5E5C325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223CC4-73FA-4667-BDEE-34C205476AA1}">
      <dgm:prSet phldrT="[Texto]" custT="1"/>
      <dgm:spPr/>
      <dgm:t>
        <a:bodyPr/>
        <a:lstStyle/>
        <a:p>
          <a:r>
            <a:rPr lang="en-US" sz="1800" b="1" noProof="0" dirty="0"/>
            <a:t>There is a dominant model for daily data series: ARIMA </a:t>
          </a:r>
          <a:r>
            <a:rPr lang="en-US" sz="1800" noProof="0" dirty="0"/>
            <a:t>(1,0,0)×(0,1,1) </a:t>
          </a:r>
          <a:endParaRPr lang="en-US" sz="1800" b="1" noProof="0" dirty="0"/>
        </a:p>
      </dgm:t>
    </dgm:pt>
    <dgm:pt modelId="{F5A7F508-6FAF-4C94-AD90-CB0AA695EA01}" type="parTrans" cxnId="{518B123C-DE43-4060-8C80-6EFD201F03DF}">
      <dgm:prSet/>
      <dgm:spPr/>
      <dgm:t>
        <a:bodyPr/>
        <a:lstStyle/>
        <a:p>
          <a:endParaRPr lang="es-ES" sz="1400"/>
        </a:p>
      </dgm:t>
    </dgm:pt>
    <dgm:pt modelId="{D9D62DD9-BE35-4DEC-8F6F-7C21CB08FC0D}" type="sibTrans" cxnId="{518B123C-DE43-4060-8C80-6EFD201F03DF}">
      <dgm:prSet/>
      <dgm:spPr/>
      <dgm:t>
        <a:bodyPr/>
        <a:lstStyle/>
        <a:p>
          <a:endParaRPr lang="es-ES" sz="1400"/>
        </a:p>
      </dgm:t>
    </dgm:pt>
    <dgm:pt modelId="{AF794E08-8209-481D-940D-0B7246286142}">
      <dgm:prSet phldrT="[Texto]" custT="1"/>
      <dgm:spPr/>
      <dgm:t>
        <a:bodyPr/>
        <a:lstStyle/>
        <a:p>
          <a:r>
            <a:rPr lang="en-US" sz="1800" b="1" noProof="0" dirty="0"/>
            <a:t>A geographic dependence, with two clearly differentiated areas, has been identified</a:t>
          </a:r>
        </a:p>
      </dgm:t>
    </dgm:pt>
    <dgm:pt modelId="{D039C271-8ADC-4FCB-875F-26413E9AE442}" type="sibTrans" cxnId="{5BD4BA1A-08C8-4FD2-89B8-795FBCDFFA70}">
      <dgm:prSet/>
      <dgm:spPr/>
      <dgm:t>
        <a:bodyPr/>
        <a:lstStyle/>
        <a:p>
          <a:endParaRPr lang="es-ES" sz="1400"/>
        </a:p>
      </dgm:t>
    </dgm:pt>
    <dgm:pt modelId="{17272E24-92C5-4B7D-B9BF-CFC54845C5AF}" type="parTrans" cxnId="{5BD4BA1A-08C8-4FD2-89B8-795FBCDFFA70}">
      <dgm:prSet/>
      <dgm:spPr/>
      <dgm:t>
        <a:bodyPr/>
        <a:lstStyle/>
        <a:p>
          <a:endParaRPr lang="es-ES" sz="1400"/>
        </a:p>
      </dgm:t>
    </dgm:pt>
    <dgm:pt modelId="{268B24E9-F9D6-4CB5-9EA7-00F2617FBABF}">
      <dgm:prSet phldrT="[Texto]" custT="1"/>
      <dgm:spPr/>
      <dgm:t>
        <a:bodyPr/>
        <a:lstStyle/>
        <a:p>
          <a:r>
            <a:rPr lang="en-US" sz="1800" b="1" noProof="0" dirty="0"/>
            <a:t>El Pardo &amp; La Casa de Campo can’t be forecasted with an hourly data model</a:t>
          </a:r>
        </a:p>
      </dgm:t>
    </dgm:pt>
    <dgm:pt modelId="{61D96101-5DEE-413B-9473-BF85115E9FA9}" type="sibTrans" cxnId="{6DF5552B-47A3-4B09-967F-916F3C8203FB}">
      <dgm:prSet/>
      <dgm:spPr/>
      <dgm:t>
        <a:bodyPr/>
        <a:lstStyle/>
        <a:p>
          <a:endParaRPr lang="es-ES" sz="1400"/>
        </a:p>
      </dgm:t>
    </dgm:pt>
    <dgm:pt modelId="{1EDD7F51-B63A-4727-98AD-0DD8795CBDB2}" type="parTrans" cxnId="{6DF5552B-47A3-4B09-967F-916F3C8203FB}">
      <dgm:prSet/>
      <dgm:spPr/>
      <dgm:t>
        <a:bodyPr/>
        <a:lstStyle/>
        <a:p>
          <a:endParaRPr lang="es-ES" sz="1400"/>
        </a:p>
      </dgm:t>
    </dgm:pt>
    <dgm:pt modelId="{9F350C92-C53D-4DFE-B150-189073CF4689}" type="pres">
      <dgm:prSet presAssocID="{243A19FF-407D-4C27-88B4-98DB5E5C325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FCBB44E9-BB15-4A9D-BAE2-2E07C09203C5}" type="pres">
      <dgm:prSet presAssocID="{E0223CC4-73FA-4667-BDEE-34C205476AA1}" presName="Accent1" presStyleCnt="0"/>
      <dgm:spPr/>
    </dgm:pt>
    <dgm:pt modelId="{5FE0BA5F-FBA6-4174-A83E-99D6C9016236}" type="pres">
      <dgm:prSet presAssocID="{E0223CC4-73FA-4667-BDEE-34C205476AA1}" presName="Accent" presStyleLbl="node1" presStyleIdx="0" presStyleCnt="3" custScaleX="309728" custScaleY="94169"/>
      <dgm:spPr/>
    </dgm:pt>
    <dgm:pt modelId="{72F00FA8-72A2-470E-9F0D-0E34CC35484E}" type="pres">
      <dgm:prSet presAssocID="{E0223CC4-73FA-4667-BDEE-34C205476AA1}" presName="Parent1" presStyleLbl="revTx" presStyleIdx="0" presStyleCnt="3" custScaleX="373275" custScaleY="19419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81203B-D054-4ABF-8655-6CF2C9AE6EE3}" type="pres">
      <dgm:prSet presAssocID="{AF794E08-8209-481D-940D-0B7246286142}" presName="Accent2" presStyleCnt="0"/>
      <dgm:spPr/>
    </dgm:pt>
    <dgm:pt modelId="{C3EE55AA-59E3-43C9-94CB-4E91BD21C21E}" type="pres">
      <dgm:prSet presAssocID="{AF794E08-8209-481D-940D-0B7246286142}" presName="Accent" presStyleLbl="node1" presStyleIdx="1" presStyleCnt="3" custScaleX="286748" custScaleY="94169"/>
      <dgm:spPr/>
    </dgm:pt>
    <dgm:pt modelId="{99F0C660-DF8C-4932-B0BA-6F22F0B04E1F}" type="pres">
      <dgm:prSet presAssocID="{AF794E08-8209-481D-940D-0B7246286142}" presName="Parent2" presStyleLbl="revTx" presStyleIdx="1" presStyleCnt="3" custScaleX="411746" custScaleY="1970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F17C8B-2B30-474B-B797-C13FF28A0ED1}" type="pres">
      <dgm:prSet presAssocID="{268B24E9-F9D6-4CB5-9EA7-00F2617FBABF}" presName="Accent3" presStyleCnt="0"/>
      <dgm:spPr/>
    </dgm:pt>
    <dgm:pt modelId="{2D6B15E1-2230-4344-B4DE-FA0B9B94B0A7}" type="pres">
      <dgm:prSet presAssocID="{268B24E9-F9D6-4CB5-9EA7-00F2617FBABF}" presName="Accent" presStyleLbl="node1" presStyleIdx="2" presStyleCnt="3" custScaleX="306735" custScaleY="94169"/>
      <dgm:spPr/>
    </dgm:pt>
    <dgm:pt modelId="{466B825C-BF35-47D5-8824-E46A07B9660A}" type="pres">
      <dgm:prSet presAssocID="{268B24E9-F9D6-4CB5-9EA7-00F2617FBABF}" presName="Parent3" presStyleLbl="revTx" presStyleIdx="2" presStyleCnt="3" custScaleX="352777" custScaleY="1995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3772F04-F576-452E-9322-BD86F208FB2D}" type="presOf" srcId="{AF794E08-8209-481D-940D-0B7246286142}" destId="{99F0C660-DF8C-4932-B0BA-6F22F0B04E1F}" srcOrd="0" destOrd="0" presId="urn:microsoft.com/office/officeart/2009/layout/CircleArrowProcess"/>
    <dgm:cxn modelId="{E15DC42C-E851-4078-9B6D-C84DA624DAF7}" type="presOf" srcId="{268B24E9-F9D6-4CB5-9EA7-00F2617FBABF}" destId="{466B825C-BF35-47D5-8824-E46A07B9660A}" srcOrd="0" destOrd="0" presId="urn:microsoft.com/office/officeart/2009/layout/CircleArrowProcess"/>
    <dgm:cxn modelId="{6B8F168B-4319-4595-8473-C00AEB50C047}" type="presOf" srcId="{243A19FF-407D-4C27-88B4-98DB5E5C325A}" destId="{9F350C92-C53D-4DFE-B150-189073CF4689}" srcOrd="0" destOrd="0" presId="urn:microsoft.com/office/officeart/2009/layout/CircleArrowProcess"/>
    <dgm:cxn modelId="{6DF5552B-47A3-4B09-967F-916F3C8203FB}" srcId="{243A19FF-407D-4C27-88B4-98DB5E5C325A}" destId="{268B24E9-F9D6-4CB5-9EA7-00F2617FBABF}" srcOrd="2" destOrd="0" parTransId="{1EDD7F51-B63A-4727-98AD-0DD8795CBDB2}" sibTransId="{61D96101-5DEE-413B-9473-BF85115E9FA9}"/>
    <dgm:cxn modelId="{BC3192A2-15E9-441A-9079-C035643DE5E4}" type="presOf" srcId="{E0223CC4-73FA-4667-BDEE-34C205476AA1}" destId="{72F00FA8-72A2-470E-9F0D-0E34CC35484E}" srcOrd="0" destOrd="0" presId="urn:microsoft.com/office/officeart/2009/layout/CircleArrowProcess"/>
    <dgm:cxn modelId="{5BD4BA1A-08C8-4FD2-89B8-795FBCDFFA70}" srcId="{243A19FF-407D-4C27-88B4-98DB5E5C325A}" destId="{AF794E08-8209-481D-940D-0B7246286142}" srcOrd="1" destOrd="0" parTransId="{17272E24-92C5-4B7D-B9BF-CFC54845C5AF}" sibTransId="{D039C271-8ADC-4FCB-875F-26413E9AE442}"/>
    <dgm:cxn modelId="{518B123C-DE43-4060-8C80-6EFD201F03DF}" srcId="{243A19FF-407D-4C27-88B4-98DB5E5C325A}" destId="{E0223CC4-73FA-4667-BDEE-34C205476AA1}" srcOrd="0" destOrd="0" parTransId="{F5A7F508-6FAF-4C94-AD90-CB0AA695EA01}" sibTransId="{D9D62DD9-BE35-4DEC-8F6F-7C21CB08FC0D}"/>
    <dgm:cxn modelId="{11BDFC3A-054B-41E5-8EDE-1B2C6D46EF0A}" type="presParOf" srcId="{9F350C92-C53D-4DFE-B150-189073CF4689}" destId="{FCBB44E9-BB15-4A9D-BAE2-2E07C09203C5}" srcOrd="0" destOrd="0" presId="urn:microsoft.com/office/officeart/2009/layout/CircleArrowProcess"/>
    <dgm:cxn modelId="{CD2C5344-A140-4C92-9473-5E61C2877BD2}" type="presParOf" srcId="{FCBB44E9-BB15-4A9D-BAE2-2E07C09203C5}" destId="{5FE0BA5F-FBA6-4174-A83E-99D6C9016236}" srcOrd="0" destOrd="0" presId="urn:microsoft.com/office/officeart/2009/layout/CircleArrowProcess"/>
    <dgm:cxn modelId="{0B50AB72-8DFB-446B-B64E-D5A6305F923F}" type="presParOf" srcId="{9F350C92-C53D-4DFE-B150-189073CF4689}" destId="{72F00FA8-72A2-470E-9F0D-0E34CC35484E}" srcOrd="1" destOrd="0" presId="urn:microsoft.com/office/officeart/2009/layout/CircleArrowProcess"/>
    <dgm:cxn modelId="{A27EADDE-267B-45A6-93C7-2931C3C3AED5}" type="presParOf" srcId="{9F350C92-C53D-4DFE-B150-189073CF4689}" destId="{AF81203B-D054-4ABF-8655-6CF2C9AE6EE3}" srcOrd="2" destOrd="0" presId="urn:microsoft.com/office/officeart/2009/layout/CircleArrowProcess"/>
    <dgm:cxn modelId="{C056F04E-5E83-4287-8A29-FA5B670F2FCB}" type="presParOf" srcId="{AF81203B-D054-4ABF-8655-6CF2C9AE6EE3}" destId="{C3EE55AA-59E3-43C9-94CB-4E91BD21C21E}" srcOrd="0" destOrd="0" presId="urn:microsoft.com/office/officeart/2009/layout/CircleArrowProcess"/>
    <dgm:cxn modelId="{AE2E8890-994D-4B73-9973-EBD6B54E6C64}" type="presParOf" srcId="{9F350C92-C53D-4DFE-B150-189073CF4689}" destId="{99F0C660-DF8C-4932-B0BA-6F22F0B04E1F}" srcOrd="3" destOrd="0" presId="urn:microsoft.com/office/officeart/2009/layout/CircleArrowProcess"/>
    <dgm:cxn modelId="{9FED58FF-3363-4DF0-8709-BA94066C5AD0}" type="presParOf" srcId="{9F350C92-C53D-4DFE-B150-189073CF4689}" destId="{6EF17C8B-2B30-474B-B797-C13FF28A0ED1}" srcOrd="4" destOrd="0" presId="urn:microsoft.com/office/officeart/2009/layout/CircleArrowProcess"/>
    <dgm:cxn modelId="{1D84D280-46CC-4F18-A3C5-587ADABB1979}" type="presParOf" srcId="{6EF17C8B-2B30-474B-B797-C13FF28A0ED1}" destId="{2D6B15E1-2230-4344-B4DE-FA0B9B94B0A7}" srcOrd="0" destOrd="0" presId="urn:microsoft.com/office/officeart/2009/layout/CircleArrowProcess"/>
    <dgm:cxn modelId="{1350A16B-2D78-4BBA-AA49-B230A27F9508}" type="presParOf" srcId="{9F350C92-C53D-4DFE-B150-189073CF4689}" destId="{466B825C-BF35-47D5-8824-E46A07B9660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3A19FF-407D-4C27-88B4-98DB5E5C325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E0223CC4-73FA-4667-BDEE-34C205476AA1}">
      <dgm:prSet phldrT="[Texto]" custT="1"/>
      <dgm:spPr/>
      <dgm:t>
        <a:bodyPr/>
        <a:lstStyle/>
        <a:p>
          <a:r>
            <a:rPr lang="en-US" sz="1800" b="1" noProof="0" dirty="0"/>
            <a:t>With an ARIMA (1,1,1) × (1,1,1)24 × (1,1,1)168 20% forecasting error can be achieved for no disaggregated data.</a:t>
          </a:r>
        </a:p>
      </dgm:t>
    </dgm:pt>
    <dgm:pt modelId="{F5A7F508-6FAF-4C94-AD90-CB0AA695EA01}" type="parTrans" cxnId="{518B123C-DE43-4060-8C80-6EFD201F03DF}">
      <dgm:prSet/>
      <dgm:spPr/>
      <dgm:t>
        <a:bodyPr/>
        <a:lstStyle/>
        <a:p>
          <a:endParaRPr lang="es-ES" sz="1400"/>
        </a:p>
      </dgm:t>
    </dgm:pt>
    <dgm:pt modelId="{D9D62DD9-BE35-4DEC-8F6F-7C21CB08FC0D}" type="sibTrans" cxnId="{518B123C-DE43-4060-8C80-6EFD201F03DF}">
      <dgm:prSet/>
      <dgm:spPr/>
      <dgm:t>
        <a:bodyPr/>
        <a:lstStyle/>
        <a:p>
          <a:endParaRPr lang="es-ES" sz="1400"/>
        </a:p>
      </dgm:t>
    </dgm:pt>
    <dgm:pt modelId="{268B24E9-F9D6-4CB5-9EA7-00F2617FBABF}">
      <dgm:prSet phldrT="[Texto]" custT="1"/>
      <dgm:spPr/>
      <dgm:t>
        <a:bodyPr/>
        <a:lstStyle/>
        <a:p>
          <a:r>
            <a:rPr lang="en-US" sz="1800" b="1" noProof="0" dirty="0"/>
            <a:t>Hourly data are more unstable and have more outliners tan daily date, making them more difficult to forecast.</a:t>
          </a:r>
        </a:p>
      </dgm:t>
    </dgm:pt>
    <dgm:pt modelId="{61D96101-5DEE-413B-9473-BF85115E9FA9}" type="sibTrans" cxnId="{6DF5552B-47A3-4B09-967F-916F3C8203FB}">
      <dgm:prSet/>
      <dgm:spPr/>
      <dgm:t>
        <a:bodyPr/>
        <a:lstStyle/>
        <a:p>
          <a:endParaRPr lang="es-ES" sz="1400"/>
        </a:p>
      </dgm:t>
    </dgm:pt>
    <dgm:pt modelId="{1EDD7F51-B63A-4727-98AD-0DD8795CBDB2}" type="parTrans" cxnId="{6DF5552B-47A3-4B09-967F-916F3C8203FB}">
      <dgm:prSet/>
      <dgm:spPr/>
      <dgm:t>
        <a:bodyPr/>
        <a:lstStyle/>
        <a:p>
          <a:endParaRPr lang="es-ES" sz="1400"/>
        </a:p>
      </dgm:t>
    </dgm:pt>
    <dgm:pt modelId="{AF794E08-8209-481D-940D-0B7246286142}">
      <dgm:prSet phldrT="[Texto]" custT="1"/>
      <dgm:spPr/>
      <dgm:t>
        <a:bodyPr/>
        <a:lstStyle/>
        <a:p>
          <a:r>
            <a:rPr lang="en-US" sz="1800" b="1" noProof="0" dirty="0"/>
            <a:t>With disaggregated date model can only make level forecasting</a:t>
          </a:r>
        </a:p>
      </dgm:t>
    </dgm:pt>
    <dgm:pt modelId="{D039C271-8ADC-4FCB-875F-26413E9AE442}" type="sibTrans" cxnId="{5BD4BA1A-08C8-4FD2-89B8-795FBCDFFA70}">
      <dgm:prSet/>
      <dgm:spPr/>
      <dgm:t>
        <a:bodyPr/>
        <a:lstStyle/>
        <a:p>
          <a:endParaRPr lang="es-ES" sz="1400"/>
        </a:p>
      </dgm:t>
    </dgm:pt>
    <dgm:pt modelId="{17272E24-92C5-4B7D-B9BF-CFC54845C5AF}" type="parTrans" cxnId="{5BD4BA1A-08C8-4FD2-89B8-795FBCDFFA70}">
      <dgm:prSet/>
      <dgm:spPr/>
      <dgm:t>
        <a:bodyPr/>
        <a:lstStyle/>
        <a:p>
          <a:endParaRPr lang="es-ES" sz="1400"/>
        </a:p>
      </dgm:t>
    </dgm:pt>
    <dgm:pt modelId="{9F350C92-C53D-4DFE-B150-189073CF4689}" type="pres">
      <dgm:prSet presAssocID="{243A19FF-407D-4C27-88B4-98DB5E5C325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FCBB44E9-BB15-4A9D-BAE2-2E07C09203C5}" type="pres">
      <dgm:prSet presAssocID="{E0223CC4-73FA-4667-BDEE-34C205476AA1}" presName="Accent1" presStyleCnt="0"/>
      <dgm:spPr/>
    </dgm:pt>
    <dgm:pt modelId="{5FE0BA5F-FBA6-4174-A83E-99D6C9016236}" type="pres">
      <dgm:prSet presAssocID="{E0223CC4-73FA-4667-BDEE-34C205476AA1}" presName="Accent" presStyleLbl="node1" presStyleIdx="0" presStyleCnt="3" custScaleX="309728" custScaleY="94169"/>
      <dgm:spPr/>
    </dgm:pt>
    <dgm:pt modelId="{72F00FA8-72A2-470E-9F0D-0E34CC35484E}" type="pres">
      <dgm:prSet presAssocID="{E0223CC4-73FA-4667-BDEE-34C205476AA1}" presName="Parent1" presStyleLbl="revTx" presStyleIdx="0" presStyleCnt="3" custScaleX="373275" custScaleY="19419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81203B-D054-4ABF-8655-6CF2C9AE6EE3}" type="pres">
      <dgm:prSet presAssocID="{AF794E08-8209-481D-940D-0B7246286142}" presName="Accent2" presStyleCnt="0"/>
      <dgm:spPr/>
    </dgm:pt>
    <dgm:pt modelId="{C3EE55AA-59E3-43C9-94CB-4E91BD21C21E}" type="pres">
      <dgm:prSet presAssocID="{AF794E08-8209-481D-940D-0B7246286142}" presName="Accent" presStyleLbl="node1" presStyleIdx="1" presStyleCnt="3" custScaleX="286748" custScaleY="94169"/>
      <dgm:spPr/>
    </dgm:pt>
    <dgm:pt modelId="{99F0C660-DF8C-4932-B0BA-6F22F0B04E1F}" type="pres">
      <dgm:prSet presAssocID="{AF794E08-8209-481D-940D-0B7246286142}" presName="Parent2" presStyleLbl="revTx" presStyleIdx="1" presStyleCnt="3" custScaleX="411746" custScaleY="1970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F17C8B-2B30-474B-B797-C13FF28A0ED1}" type="pres">
      <dgm:prSet presAssocID="{268B24E9-F9D6-4CB5-9EA7-00F2617FBABF}" presName="Accent3" presStyleCnt="0"/>
      <dgm:spPr/>
    </dgm:pt>
    <dgm:pt modelId="{2D6B15E1-2230-4344-B4DE-FA0B9B94B0A7}" type="pres">
      <dgm:prSet presAssocID="{268B24E9-F9D6-4CB5-9EA7-00F2617FBABF}" presName="Accent" presStyleLbl="node1" presStyleIdx="2" presStyleCnt="3" custScaleX="306735" custScaleY="94169"/>
      <dgm:spPr/>
    </dgm:pt>
    <dgm:pt modelId="{466B825C-BF35-47D5-8824-E46A07B9660A}" type="pres">
      <dgm:prSet presAssocID="{268B24E9-F9D6-4CB5-9EA7-00F2617FBABF}" presName="Parent3" presStyleLbl="revTx" presStyleIdx="2" presStyleCnt="3" custScaleX="352777" custScaleY="1995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AE0F193-4011-4749-953D-EC0E91B7301D}" type="presOf" srcId="{268B24E9-F9D6-4CB5-9EA7-00F2617FBABF}" destId="{466B825C-BF35-47D5-8824-E46A07B9660A}" srcOrd="0" destOrd="0" presId="urn:microsoft.com/office/officeart/2009/layout/CircleArrowProcess"/>
    <dgm:cxn modelId="{738C49D8-0F41-41B2-9136-019B65C843D9}" type="presOf" srcId="{AF794E08-8209-481D-940D-0B7246286142}" destId="{99F0C660-DF8C-4932-B0BA-6F22F0B04E1F}" srcOrd="0" destOrd="0" presId="urn:microsoft.com/office/officeart/2009/layout/CircleArrowProcess"/>
    <dgm:cxn modelId="{6F44352F-B6A6-4C25-A50D-DBF786A6DDFF}" type="presOf" srcId="{243A19FF-407D-4C27-88B4-98DB5E5C325A}" destId="{9F350C92-C53D-4DFE-B150-189073CF4689}" srcOrd="0" destOrd="0" presId="urn:microsoft.com/office/officeart/2009/layout/CircleArrowProcess"/>
    <dgm:cxn modelId="{518B123C-DE43-4060-8C80-6EFD201F03DF}" srcId="{243A19FF-407D-4C27-88B4-98DB5E5C325A}" destId="{E0223CC4-73FA-4667-BDEE-34C205476AA1}" srcOrd="0" destOrd="0" parTransId="{F5A7F508-6FAF-4C94-AD90-CB0AA695EA01}" sibTransId="{D9D62DD9-BE35-4DEC-8F6F-7C21CB08FC0D}"/>
    <dgm:cxn modelId="{BA3BDB4F-F9D5-4BE3-8AEB-1B2A34F6BC1B}" type="presOf" srcId="{E0223CC4-73FA-4667-BDEE-34C205476AA1}" destId="{72F00FA8-72A2-470E-9F0D-0E34CC35484E}" srcOrd="0" destOrd="0" presId="urn:microsoft.com/office/officeart/2009/layout/CircleArrowProcess"/>
    <dgm:cxn modelId="{6DF5552B-47A3-4B09-967F-916F3C8203FB}" srcId="{243A19FF-407D-4C27-88B4-98DB5E5C325A}" destId="{268B24E9-F9D6-4CB5-9EA7-00F2617FBABF}" srcOrd="2" destOrd="0" parTransId="{1EDD7F51-B63A-4727-98AD-0DD8795CBDB2}" sibTransId="{61D96101-5DEE-413B-9473-BF85115E9FA9}"/>
    <dgm:cxn modelId="{5BD4BA1A-08C8-4FD2-89B8-795FBCDFFA70}" srcId="{243A19FF-407D-4C27-88B4-98DB5E5C325A}" destId="{AF794E08-8209-481D-940D-0B7246286142}" srcOrd="1" destOrd="0" parTransId="{17272E24-92C5-4B7D-B9BF-CFC54845C5AF}" sibTransId="{D039C271-8ADC-4FCB-875F-26413E9AE442}"/>
    <dgm:cxn modelId="{F5E10D61-148E-4ED3-A5F2-38FD7FF43B42}" type="presParOf" srcId="{9F350C92-C53D-4DFE-B150-189073CF4689}" destId="{FCBB44E9-BB15-4A9D-BAE2-2E07C09203C5}" srcOrd="0" destOrd="0" presId="urn:microsoft.com/office/officeart/2009/layout/CircleArrowProcess"/>
    <dgm:cxn modelId="{EBF67C7E-8AC3-42F1-8C3A-8534CB90B301}" type="presParOf" srcId="{FCBB44E9-BB15-4A9D-BAE2-2E07C09203C5}" destId="{5FE0BA5F-FBA6-4174-A83E-99D6C9016236}" srcOrd="0" destOrd="0" presId="urn:microsoft.com/office/officeart/2009/layout/CircleArrowProcess"/>
    <dgm:cxn modelId="{FF7D1756-C7DD-4834-B7FF-18C39189A743}" type="presParOf" srcId="{9F350C92-C53D-4DFE-B150-189073CF4689}" destId="{72F00FA8-72A2-470E-9F0D-0E34CC35484E}" srcOrd="1" destOrd="0" presId="urn:microsoft.com/office/officeart/2009/layout/CircleArrowProcess"/>
    <dgm:cxn modelId="{969C8660-C7C1-4B3F-9A9C-0BB8E82F9BB4}" type="presParOf" srcId="{9F350C92-C53D-4DFE-B150-189073CF4689}" destId="{AF81203B-D054-4ABF-8655-6CF2C9AE6EE3}" srcOrd="2" destOrd="0" presId="urn:microsoft.com/office/officeart/2009/layout/CircleArrowProcess"/>
    <dgm:cxn modelId="{DEFF01CB-8D41-4CCE-92DC-90BE070EA7F5}" type="presParOf" srcId="{AF81203B-D054-4ABF-8655-6CF2C9AE6EE3}" destId="{C3EE55AA-59E3-43C9-94CB-4E91BD21C21E}" srcOrd="0" destOrd="0" presId="urn:microsoft.com/office/officeart/2009/layout/CircleArrowProcess"/>
    <dgm:cxn modelId="{D0054E0C-2CE7-4836-8DFB-4C8C8AB05D30}" type="presParOf" srcId="{9F350C92-C53D-4DFE-B150-189073CF4689}" destId="{99F0C660-DF8C-4932-B0BA-6F22F0B04E1F}" srcOrd="3" destOrd="0" presId="urn:microsoft.com/office/officeart/2009/layout/CircleArrowProcess"/>
    <dgm:cxn modelId="{50E44B4D-6679-4CF1-A0EA-91AAB10E893B}" type="presParOf" srcId="{9F350C92-C53D-4DFE-B150-189073CF4689}" destId="{6EF17C8B-2B30-474B-B797-C13FF28A0ED1}" srcOrd="4" destOrd="0" presId="urn:microsoft.com/office/officeart/2009/layout/CircleArrowProcess"/>
    <dgm:cxn modelId="{9E4A6219-30D2-4162-9F18-AB3DBABC5ACC}" type="presParOf" srcId="{6EF17C8B-2B30-474B-B797-C13FF28A0ED1}" destId="{2D6B15E1-2230-4344-B4DE-FA0B9B94B0A7}" srcOrd="0" destOrd="0" presId="urn:microsoft.com/office/officeart/2009/layout/CircleArrowProcess"/>
    <dgm:cxn modelId="{72599191-5B2B-4692-A464-D7707386A739}" type="presParOf" srcId="{9F350C92-C53D-4DFE-B150-189073CF4689}" destId="{466B825C-BF35-47D5-8824-E46A07B9660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3A19FF-407D-4C27-88B4-98DB5E5C325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E0223CC4-73FA-4667-BDEE-34C205476AA1}">
      <dgm:prSet phldrT="[Texto]" custT="1"/>
      <dgm:spPr/>
      <dgm:t>
        <a:bodyPr/>
        <a:lstStyle/>
        <a:p>
          <a:r>
            <a:rPr lang="en-US" sz="1800" b="1" noProof="0" dirty="0"/>
            <a:t>The best value for the transition matrix in close to 1, being that the value used in a Local Level model.</a:t>
          </a:r>
        </a:p>
      </dgm:t>
    </dgm:pt>
    <dgm:pt modelId="{F5A7F508-6FAF-4C94-AD90-CB0AA695EA01}" type="parTrans" cxnId="{518B123C-DE43-4060-8C80-6EFD201F03DF}">
      <dgm:prSet/>
      <dgm:spPr/>
      <dgm:t>
        <a:bodyPr/>
        <a:lstStyle/>
        <a:p>
          <a:endParaRPr lang="es-ES" sz="1400"/>
        </a:p>
      </dgm:t>
    </dgm:pt>
    <dgm:pt modelId="{D9D62DD9-BE35-4DEC-8F6F-7C21CB08FC0D}" type="sibTrans" cxnId="{518B123C-DE43-4060-8C80-6EFD201F03DF}">
      <dgm:prSet/>
      <dgm:spPr/>
      <dgm:t>
        <a:bodyPr/>
        <a:lstStyle/>
        <a:p>
          <a:endParaRPr lang="es-ES" sz="1400"/>
        </a:p>
      </dgm:t>
    </dgm:pt>
    <dgm:pt modelId="{268B24E9-F9D6-4CB5-9EA7-00F2617FBABF}">
      <dgm:prSet phldrT="[Texto]" custT="1"/>
      <dgm:spPr/>
      <dgm:t>
        <a:bodyPr/>
        <a:lstStyle/>
        <a:p>
          <a:r>
            <a:rPr lang="en-US" sz="1800" b="1" noProof="0" dirty="0"/>
            <a:t>For a big number of series n, observation matrix components have a value around 1/n.</a:t>
          </a:r>
        </a:p>
      </dgm:t>
    </dgm:pt>
    <dgm:pt modelId="{61D96101-5DEE-413B-9473-BF85115E9FA9}" type="sibTrans" cxnId="{6DF5552B-47A3-4B09-967F-916F3C8203FB}">
      <dgm:prSet/>
      <dgm:spPr/>
      <dgm:t>
        <a:bodyPr/>
        <a:lstStyle/>
        <a:p>
          <a:endParaRPr lang="es-ES" sz="1400"/>
        </a:p>
      </dgm:t>
    </dgm:pt>
    <dgm:pt modelId="{1EDD7F51-B63A-4727-98AD-0DD8795CBDB2}" type="parTrans" cxnId="{6DF5552B-47A3-4B09-967F-916F3C8203FB}">
      <dgm:prSet/>
      <dgm:spPr/>
      <dgm:t>
        <a:bodyPr/>
        <a:lstStyle/>
        <a:p>
          <a:endParaRPr lang="es-ES" sz="1400"/>
        </a:p>
      </dgm:t>
    </dgm:pt>
    <dgm:pt modelId="{AF794E08-8209-481D-940D-0B7246286142}">
      <dgm:prSet phldrT="[Texto]" custT="1"/>
      <dgm:spPr/>
      <dgm:t>
        <a:bodyPr/>
        <a:lstStyle/>
        <a:p>
          <a:r>
            <a:rPr lang="en-US" sz="1800" b="1" noProof="0" dirty="0"/>
            <a:t>With few series, observation matrix components are close of those of a Local Level.</a:t>
          </a:r>
        </a:p>
      </dgm:t>
    </dgm:pt>
    <dgm:pt modelId="{D039C271-8ADC-4FCB-875F-26413E9AE442}" type="sibTrans" cxnId="{5BD4BA1A-08C8-4FD2-89B8-795FBCDFFA70}">
      <dgm:prSet/>
      <dgm:spPr/>
      <dgm:t>
        <a:bodyPr/>
        <a:lstStyle/>
        <a:p>
          <a:endParaRPr lang="es-ES" sz="1400"/>
        </a:p>
      </dgm:t>
    </dgm:pt>
    <dgm:pt modelId="{17272E24-92C5-4B7D-B9BF-CFC54845C5AF}" type="parTrans" cxnId="{5BD4BA1A-08C8-4FD2-89B8-795FBCDFFA70}">
      <dgm:prSet/>
      <dgm:spPr/>
      <dgm:t>
        <a:bodyPr/>
        <a:lstStyle/>
        <a:p>
          <a:endParaRPr lang="es-ES" sz="1400"/>
        </a:p>
      </dgm:t>
    </dgm:pt>
    <dgm:pt modelId="{9F350C92-C53D-4DFE-B150-189073CF4689}" type="pres">
      <dgm:prSet presAssocID="{243A19FF-407D-4C27-88B4-98DB5E5C325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FCBB44E9-BB15-4A9D-BAE2-2E07C09203C5}" type="pres">
      <dgm:prSet presAssocID="{E0223CC4-73FA-4667-BDEE-34C205476AA1}" presName="Accent1" presStyleCnt="0"/>
      <dgm:spPr/>
    </dgm:pt>
    <dgm:pt modelId="{5FE0BA5F-FBA6-4174-A83E-99D6C9016236}" type="pres">
      <dgm:prSet presAssocID="{E0223CC4-73FA-4667-BDEE-34C205476AA1}" presName="Accent" presStyleLbl="node1" presStyleIdx="0" presStyleCnt="3" custScaleX="309728" custScaleY="94169"/>
      <dgm:spPr/>
    </dgm:pt>
    <dgm:pt modelId="{72F00FA8-72A2-470E-9F0D-0E34CC35484E}" type="pres">
      <dgm:prSet presAssocID="{E0223CC4-73FA-4667-BDEE-34C205476AA1}" presName="Parent1" presStyleLbl="revTx" presStyleIdx="0" presStyleCnt="3" custScaleX="373275" custScaleY="19419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81203B-D054-4ABF-8655-6CF2C9AE6EE3}" type="pres">
      <dgm:prSet presAssocID="{AF794E08-8209-481D-940D-0B7246286142}" presName="Accent2" presStyleCnt="0"/>
      <dgm:spPr/>
    </dgm:pt>
    <dgm:pt modelId="{C3EE55AA-59E3-43C9-94CB-4E91BD21C21E}" type="pres">
      <dgm:prSet presAssocID="{AF794E08-8209-481D-940D-0B7246286142}" presName="Accent" presStyleLbl="node1" presStyleIdx="1" presStyleCnt="3" custScaleX="286748" custScaleY="94169"/>
      <dgm:spPr/>
    </dgm:pt>
    <dgm:pt modelId="{99F0C660-DF8C-4932-B0BA-6F22F0B04E1F}" type="pres">
      <dgm:prSet presAssocID="{AF794E08-8209-481D-940D-0B7246286142}" presName="Parent2" presStyleLbl="revTx" presStyleIdx="1" presStyleCnt="3" custScaleX="411746" custScaleY="1970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F17C8B-2B30-474B-B797-C13FF28A0ED1}" type="pres">
      <dgm:prSet presAssocID="{268B24E9-F9D6-4CB5-9EA7-00F2617FBABF}" presName="Accent3" presStyleCnt="0"/>
      <dgm:spPr/>
    </dgm:pt>
    <dgm:pt modelId="{2D6B15E1-2230-4344-B4DE-FA0B9B94B0A7}" type="pres">
      <dgm:prSet presAssocID="{268B24E9-F9D6-4CB5-9EA7-00F2617FBABF}" presName="Accent" presStyleLbl="node1" presStyleIdx="2" presStyleCnt="3" custScaleX="306735" custScaleY="94169"/>
      <dgm:spPr/>
    </dgm:pt>
    <dgm:pt modelId="{466B825C-BF35-47D5-8824-E46A07B9660A}" type="pres">
      <dgm:prSet presAssocID="{268B24E9-F9D6-4CB5-9EA7-00F2617FBABF}" presName="Parent3" presStyleLbl="revTx" presStyleIdx="2" presStyleCnt="3" custScaleX="352777" custScaleY="1995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257528D-2E42-47E2-B9E1-4DC12E1AF98F}" type="presOf" srcId="{268B24E9-F9D6-4CB5-9EA7-00F2617FBABF}" destId="{466B825C-BF35-47D5-8824-E46A07B9660A}" srcOrd="0" destOrd="0" presId="urn:microsoft.com/office/officeart/2009/layout/CircleArrowProcess"/>
    <dgm:cxn modelId="{518B123C-DE43-4060-8C80-6EFD201F03DF}" srcId="{243A19FF-407D-4C27-88B4-98DB5E5C325A}" destId="{E0223CC4-73FA-4667-BDEE-34C205476AA1}" srcOrd="0" destOrd="0" parTransId="{F5A7F508-6FAF-4C94-AD90-CB0AA695EA01}" sibTransId="{D9D62DD9-BE35-4DEC-8F6F-7C21CB08FC0D}"/>
    <dgm:cxn modelId="{F0117A35-E1B8-4BFF-B13F-657E08ABA303}" type="presOf" srcId="{E0223CC4-73FA-4667-BDEE-34C205476AA1}" destId="{72F00FA8-72A2-470E-9F0D-0E34CC35484E}" srcOrd="0" destOrd="0" presId="urn:microsoft.com/office/officeart/2009/layout/CircleArrowProcess"/>
    <dgm:cxn modelId="{6DF5552B-47A3-4B09-967F-916F3C8203FB}" srcId="{243A19FF-407D-4C27-88B4-98DB5E5C325A}" destId="{268B24E9-F9D6-4CB5-9EA7-00F2617FBABF}" srcOrd="2" destOrd="0" parTransId="{1EDD7F51-B63A-4727-98AD-0DD8795CBDB2}" sibTransId="{61D96101-5DEE-413B-9473-BF85115E9FA9}"/>
    <dgm:cxn modelId="{8FEFC7BA-930D-497E-B74D-DD8BFB288B63}" type="presOf" srcId="{243A19FF-407D-4C27-88B4-98DB5E5C325A}" destId="{9F350C92-C53D-4DFE-B150-189073CF4689}" srcOrd="0" destOrd="0" presId="urn:microsoft.com/office/officeart/2009/layout/CircleArrowProcess"/>
    <dgm:cxn modelId="{5BD4BA1A-08C8-4FD2-89B8-795FBCDFFA70}" srcId="{243A19FF-407D-4C27-88B4-98DB5E5C325A}" destId="{AF794E08-8209-481D-940D-0B7246286142}" srcOrd="1" destOrd="0" parTransId="{17272E24-92C5-4B7D-B9BF-CFC54845C5AF}" sibTransId="{D039C271-8ADC-4FCB-875F-26413E9AE442}"/>
    <dgm:cxn modelId="{62E5D1C0-74B4-4167-84D0-C2E4114B6664}" type="presOf" srcId="{AF794E08-8209-481D-940D-0B7246286142}" destId="{99F0C660-DF8C-4932-B0BA-6F22F0B04E1F}" srcOrd="0" destOrd="0" presId="urn:microsoft.com/office/officeart/2009/layout/CircleArrowProcess"/>
    <dgm:cxn modelId="{505D254E-D456-41A1-8239-6618A1F46502}" type="presParOf" srcId="{9F350C92-C53D-4DFE-B150-189073CF4689}" destId="{FCBB44E9-BB15-4A9D-BAE2-2E07C09203C5}" srcOrd="0" destOrd="0" presId="urn:microsoft.com/office/officeart/2009/layout/CircleArrowProcess"/>
    <dgm:cxn modelId="{2C49E0CB-F6AA-4942-B7FF-46590569FE9E}" type="presParOf" srcId="{FCBB44E9-BB15-4A9D-BAE2-2E07C09203C5}" destId="{5FE0BA5F-FBA6-4174-A83E-99D6C9016236}" srcOrd="0" destOrd="0" presId="urn:microsoft.com/office/officeart/2009/layout/CircleArrowProcess"/>
    <dgm:cxn modelId="{DE8A66E7-0D80-4599-86B5-BE18FD2C0ED2}" type="presParOf" srcId="{9F350C92-C53D-4DFE-B150-189073CF4689}" destId="{72F00FA8-72A2-470E-9F0D-0E34CC35484E}" srcOrd="1" destOrd="0" presId="urn:microsoft.com/office/officeart/2009/layout/CircleArrowProcess"/>
    <dgm:cxn modelId="{F38B7E1E-7DD5-4502-8E92-98CA6BA96B34}" type="presParOf" srcId="{9F350C92-C53D-4DFE-B150-189073CF4689}" destId="{AF81203B-D054-4ABF-8655-6CF2C9AE6EE3}" srcOrd="2" destOrd="0" presId="urn:microsoft.com/office/officeart/2009/layout/CircleArrowProcess"/>
    <dgm:cxn modelId="{44F5BBB9-D359-4EBF-A4A5-37216D0D1D23}" type="presParOf" srcId="{AF81203B-D054-4ABF-8655-6CF2C9AE6EE3}" destId="{C3EE55AA-59E3-43C9-94CB-4E91BD21C21E}" srcOrd="0" destOrd="0" presId="urn:microsoft.com/office/officeart/2009/layout/CircleArrowProcess"/>
    <dgm:cxn modelId="{661B6E1D-C8CD-4556-9DCF-827050FF4DF8}" type="presParOf" srcId="{9F350C92-C53D-4DFE-B150-189073CF4689}" destId="{99F0C660-DF8C-4932-B0BA-6F22F0B04E1F}" srcOrd="3" destOrd="0" presId="urn:microsoft.com/office/officeart/2009/layout/CircleArrowProcess"/>
    <dgm:cxn modelId="{247E7354-5944-493C-A394-32C76FDCD112}" type="presParOf" srcId="{9F350C92-C53D-4DFE-B150-189073CF4689}" destId="{6EF17C8B-2B30-474B-B797-C13FF28A0ED1}" srcOrd="4" destOrd="0" presId="urn:microsoft.com/office/officeart/2009/layout/CircleArrowProcess"/>
    <dgm:cxn modelId="{9DF2419D-16E8-41FA-A37D-98305948A39E}" type="presParOf" srcId="{6EF17C8B-2B30-474B-B797-C13FF28A0ED1}" destId="{2D6B15E1-2230-4344-B4DE-FA0B9B94B0A7}" srcOrd="0" destOrd="0" presId="urn:microsoft.com/office/officeart/2009/layout/CircleArrowProcess"/>
    <dgm:cxn modelId="{D35DDD91-759C-4E78-9EAF-CCA04122E6AA}" type="presParOf" srcId="{9F350C92-C53D-4DFE-B150-189073CF4689}" destId="{466B825C-BF35-47D5-8824-E46A07B9660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96A73C-5EA2-41D8-8020-BAE60A8E9D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FEBF2D7-3CDE-4AA2-9BE4-90413EE11E70}">
      <dgm:prSet phldrT="[Texto]" custT="1"/>
      <dgm:spPr/>
      <dgm:t>
        <a:bodyPr/>
        <a:lstStyle/>
        <a:p>
          <a:r>
            <a:rPr lang="es-ES" sz="1200" dirty="0">
              <a:solidFill>
                <a:schemeClr val="tx2">
                  <a:lumMod val="20000"/>
                  <a:lumOff val="80000"/>
                </a:schemeClr>
              </a:solidFill>
            </a:rPr>
            <a:t>j</a:t>
          </a:r>
        </a:p>
      </dgm:t>
    </dgm:pt>
    <dgm:pt modelId="{4EA6E75E-0275-47E4-8887-B7B395C24614}" type="parTrans" cxnId="{25F2C9E7-474A-49FC-8EBD-7E94B204D445}">
      <dgm:prSet/>
      <dgm:spPr/>
      <dgm:t>
        <a:bodyPr/>
        <a:lstStyle/>
        <a:p>
          <a:endParaRPr lang="es-ES"/>
        </a:p>
      </dgm:t>
    </dgm:pt>
    <dgm:pt modelId="{0416713F-330A-4A82-A38A-9503385F8287}" type="sibTrans" cxnId="{25F2C9E7-474A-49FC-8EBD-7E94B204D445}">
      <dgm:prSet/>
      <dgm:spPr/>
      <dgm:t>
        <a:bodyPr/>
        <a:lstStyle/>
        <a:p>
          <a:endParaRPr lang="es-ES"/>
        </a:p>
      </dgm:t>
    </dgm:pt>
    <dgm:pt modelId="{351977C5-BA7C-447B-8331-BBAB43F7E094}" type="pres">
      <dgm:prSet presAssocID="{5196A73C-5EA2-41D8-8020-BAE60A8E9D99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AA6C5B6-17A7-46ED-B137-312F0E239183}" type="pres">
      <dgm:prSet presAssocID="{5196A73C-5EA2-41D8-8020-BAE60A8E9D99}" presName="arrow" presStyleLbl="bgShp" presStyleIdx="0" presStyleCnt="1" custScaleX="100001" custLinFactNeighborX="191"/>
      <dgm:spPr/>
    </dgm:pt>
    <dgm:pt modelId="{3A8E8217-D982-4C3A-8B81-40216858F228}" type="pres">
      <dgm:prSet presAssocID="{5196A73C-5EA2-41D8-8020-BAE60A8E9D99}" presName="arrowDiagram1" presStyleCnt="0">
        <dgm:presLayoutVars>
          <dgm:bulletEnabled val="1"/>
        </dgm:presLayoutVars>
      </dgm:prSet>
      <dgm:spPr/>
    </dgm:pt>
    <dgm:pt modelId="{B1281D55-2B72-4741-B973-0FFAEE8F2310}" type="pres">
      <dgm:prSet presAssocID="{6FEBF2D7-3CDE-4AA2-9BE4-90413EE11E70}" presName="bullet1" presStyleLbl="node1" presStyleIdx="0" presStyleCnt="1"/>
      <dgm:spPr>
        <a:noFill/>
        <a:ln>
          <a:noFill/>
        </a:ln>
      </dgm:spPr>
    </dgm:pt>
    <dgm:pt modelId="{6701A97D-FE5B-4E09-BC66-1493A4902FA3}" type="pres">
      <dgm:prSet presAssocID="{6FEBF2D7-3CDE-4AA2-9BE4-90413EE11E70}" presName="textBox1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4E568F-C526-401B-8CBC-2FEAA8347A54}" type="presOf" srcId="{6FEBF2D7-3CDE-4AA2-9BE4-90413EE11E70}" destId="{6701A97D-FE5B-4E09-BC66-1493A4902FA3}" srcOrd="0" destOrd="0" presId="urn:microsoft.com/office/officeart/2005/8/layout/arrow2"/>
    <dgm:cxn modelId="{25F2C9E7-474A-49FC-8EBD-7E94B204D445}" srcId="{5196A73C-5EA2-41D8-8020-BAE60A8E9D99}" destId="{6FEBF2D7-3CDE-4AA2-9BE4-90413EE11E70}" srcOrd="0" destOrd="0" parTransId="{4EA6E75E-0275-47E4-8887-B7B395C24614}" sibTransId="{0416713F-330A-4A82-A38A-9503385F8287}"/>
    <dgm:cxn modelId="{DBEFEF2D-53E0-4E93-AF43-61CC6CE52395}" type="presOf" srcId="{5196A73C-5EA2-41D8-8020-BAE60A8E9D99}" destId="{351977C5-BA7C-447B-8331-BBAB43F7E094}" srcOrd="0" destOrd="0" presId="urn:microsoft.com/office/officeart/2005/8/layout/arrow2"/>
    <dgm:cxn modelId="{B87956A9-ABCE-47BF-9DA1-D3D6A30E013F}" type="presParOf" srcId="{351977C5-BA7C-447B-8331-BBAB43F7E094}" destId="{6AA6C5B6-17A7-46ED-B137-312F0E239183}" srcOrd="0" destOrd="0" presId="urn:microsoft.com/office/officeart/2005/8/layout/arrow2"/>
    <dgm:cxn modelId="{25A49DF5-AF7C-40B7-9FA8-2BA6A9D13285}" type="presParOf" srcId="{351977C5-BA7C-447B-8331-BBAB43F7E094}" destId="{3A8E8217-D982-4C3A-8B81-40216858F228}" srcOrd="1" destOrd="0" presId="urn:microsoft.com/office/officeart/2005/8/layout/arrow2"/>
    <dgm:cxn modelId="{7133FB14-67C7-4666-BDF8-0B498360DF06}" type="presParOf" srcId="{3A8E8217-D982-4C3A-8B81-40216858F228}" destId="{B1281D55-2B72-4741-B973-0FFAEE8F2310}" srcOrd="0" destOrd="0" presId="urn:microsoft.com/office/officeart/2005/8/layout/arrow2"/>
    <dgm:cxn modelId="{816B2E05-08DE-4777-A772-245F071400FB}" type="presParOf" srcId="{3A8E8217-D982-4C3A-8B81-40216858F228}" destId="{6701A97D-FE5B-4E09-BC66-1493A4902FA3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C661A-0CE9-4596-8B96-CBA7B1D9883E}">
      <dsp:nvSpPr>
        <dsp:cNvPr id="0" name=""/>
        <dsp:cNvSpPr/>
      </dsp:nvSpPr>
      <dsp:spPr>
        <a:xfrm>
          <a:off x="-5536260" y="-847605"/>
          <a:ext cx="6591755" cy="6591755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25400" cap="flat" cmpd="sng" algn="ctr">
          <a:solidFill>
            <a:srgbClr val="BBE0E3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118C3-6EBD-4F71-AAB9-2FAE00DC4CFF}">
      <dsp:nvSpPr>
        <dsp:cNvPr id="0" name=""/>
        <dsp:cNvSpPr/>
      </dsp:nvSpPr>
      <dsp:spPr>
        <a:xfrm>
          <a:off x="393408" y="257852"/>
          <a:ext cx="4253131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 smtClean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Introduction: motivation and data description</a:t>
          </a:r>
          <a:endParaRPr lang="en-US" sz="1600" b="0" kern="1200" noProof="0" dirty="0">
            <a:solidFill>
              <a:srgbClr val="DAEDEF">
                <a:lumMod val="25000"/>
              </a:srgbClr>
            </a:solidFill>
            <a:latin typeface="Arial"/>
            <a:ea typeface="ＭＳ Ｐゴシック"/>
            <a:cs typeface="+mn-cs"/>
          </a:endParaRPr>
        </a:p>
      </dsp:txBody>
      <dsp:txXfrm>
        <a:off x="393408" y="257852"/>
        <a:ext cx="4253131" cy="515508"/>
      </dsp:txXfrm>
    </dsp:sp>
    <dsp:sp modelId="{36C8BFBC-2E36-43B1-89CE-331F6B451B74}">
      <dsp:nvSpPr>
        <dsp:cNvPr id="0" name=""/>
        <dsp:cNvSpPr/>
      </dsp:nvSpPr>
      <dsp:spPr>
        <a:xfrm>
          <a:off x="71215" y="193413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EF514-D37F-43EF-9711-EDFD44FB22E3}">
      <dsp:nvSpPr>
        <dsp:cNvPr id="0" name=""/>
        <dsp:cNvSpPr/>
      </dsp:nvSpPr>
      <dsp:spPr>
        <a:xfrm>
          <a:off x="817449" y="1031016"/>
          <a:ext cx="3829091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Univariate Study</a:t>
          </a:r>
        </a:p>
      </dsp:txBody>
      <dsp:txXfrm>
        <a:off x="817449" y="1031016"/>
        <a:ext cx="3829091" cy="515508"/>
      </dsp:txXfrm>
    </dsp:sp>
    <dsp:sp modelId="{A81039AA-8E73-4EE2-8720-76F99CE31ED0}">
      <dsp:nvSpPr>
        <dsp:cNvPr id="0" name=""/>
        <dsp:cNvSpPr/>
      </dsp:nvSpPr>
      <dsp:spPr>
        <a:xfrm>
          <a:off x="495256" y="966577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89BE9-70E3-4D1E-BF8F-0B35C57A1256}">
      <dsp:nvSpPr>
        <dsp:cNvPr id="0" name=""/>
        <dsp:cNvSpPr/>
      </dsp:nvSpPr>
      <dsp:spPr>
        <a:xfrm>
          <a:off x="1011352" y="1804180"/>
          <a:ext cx="3635188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Dynamic Factor Model</a:t>
          </a:r>
        </a:p>
      </dsp:txBody>
      <dsp:txXfrm>
        <a:off x="1011352" y="1804180"/>
        <a:ext cx="3635188" cy="515508"/>
      </dsp:txXfrm>
    </dsp:sp>
    <dsp:sp modelId="{42B514E2-5E4B-41B7-9AA1-B1A7F9CA2EA5}">
      <dsp:nvSpPr>
        <dsp:cNvPr id="0" name=""/>
        <dsp:cNvSpPr/>
      </dsp:nvSpPr>
      <dsp:spPr>
        <a:xfrm>
          <a:off x="689159" y="1739742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0457-459B-4236-8F5F-ED1FBA20BD29}">
      <dsp:nvSpPr>
        <dsp:cNvPr id="0" name=""/>
        <dsp:cNvSpPr/>
      </dsp:nvSpPr>
      <dsp:spPr>
        <a:xfrm>
          <a:off x="1011352" y="2576855"/>
          <a:ext cx="3635188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Hourly Data</a:t>
          </a:r>
        </a:p>
      </dsp:txBody>
      <dsp:txXfrm>
        <a:off x="1011352" y="2576855"/>
        <a:ext cx="3635188" cy="515508"/>
      </dsp:txXfrm>
    </dsp:sp>
    <dsp:sp modelId="{8663B358-7D7C-4D0D-A99A-9B166243BF52}">
      <dsp:nvSpPr>
        <dsp:cNvPr id="0" name=""/>
        <dsp:cNvSpPr/>
      </dsp:nvSpPr>
      <dsp:spPr>
        <a:xfrm>
          <a:off x="689159" y="2512416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66981-CC6F-492F-8F6A-48E02B01443F}">
      <dsp:nvSpPr>
        <dsp:cNvPr id="0" name=""/>
        <dsp:cNvSpPr/>
      </dsp:nvSpPr>
      <dsp:spPr>
        <a:xfrm>
          <a:off x="817449" y="3350019"/>
          <a:ext cx="3829091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State space Formulation</a:t>
          </a:r>
        </a:p>
      </dsp:txBody>
      <dsp:txXfrm>
        <a:off x="817449" y="3350019"/>
        <a:ext cx="3829091" cy="515508"/>
      </dsp:txXfrm>
    </dsp:sp>
    <dsp:sp modelId="{F4F99D08-58AE-4049-AEDB-CC288111374D}">
      <dsp:nvSpPr>
        <dsp:cNvPr id="0" name=""/>
        <dsp:cNvSpPr/>
      </dsp:nvSpPr>
      <dsp:spPr>
        <a:xfrm>
          <a:off x="495256" y="3285581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34832-E329-40B0-961B-D47FE1A20E77}">
      <dsp:nvSpPr>
        <dsp:cNvPr id="0" name=""/>
        <dsp:cNvSpPr/>
      </dsp:nvSpPr>
      <dsp:spPr>
        <a:xfrm>
          <a:off x="393408" y="4123183"/>
          <a:ext cx="4253131" cy="515508"/>
        </a:xfrm>
        <a:prstGeom prst="rect">
          <a:avLst/>
        </a:prstGeom>
        <a:solidFill>
          <a:srgbClr val="BBE0E3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918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noProof="0" dirty="0">
              <a:solidFill>
                <a:srgbClr val="DAEDEF">
                  <a:lumMod val="25000"/>
                </a:srgbClr>
              </a:solidFill>
              <a:latin typeface="Arial"/>
              <a:ea typeface="ＭＳ Ｐゴシック"/>
              <a:cs typeface="+mn-cs"/>
            </a:rPr>
            <a:t>Conclusions</a:t>
          </a:r>
        </a:p>
      </dsp:txBody>
      <dsp:txXfrm>
        <a:off x="393408" y="4123183"/>
        <a:ext cx="4253131" cy="515508"/>
      </dsp:txXfrm>
    </dsp:sp>
    <dsp:sp modelId="{FE223A3A-7E01-464E-9DE0-00065D5E0E79}">
      <dsp:nvSpPr>
        <dsp:cNvPr id="0" name=""/>
        <dsp:cNvSpPr/>
      </dsp:nvSpPr>
      <dsp:spPr>
        <a:xfrm>
          <a:off x="71215" y="4058745"/>
          <a:ext cx="644385" cy="644385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BBE0E3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06D5E-5DBA-4542-8A8E-8A83542F29C3}">
      <dsp:nvSpPr>
        <dsp:cNvPr id="0" name=""/>
        <dsp:cNvSpPr/>
      </dsp:nvSpPr>
      <dsp:spPr>
        <a:xfrm>
          <a:off x="931" y="0"/>
          <a:ext cx="2422534" cy="27363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noProof="0" dirty="0">
              <a:latin typeface="Calibri"/>
              <a:ea typeface="ＭＳ Ｐゴシック"/>
              <a:cs typeface="+mn-cs"/>
            </a:rPr>
            <a:t>Challenges</a:t>
          </a:r>
        </a:p>
      </dsp:txBody>
      <dsp:txXfrm>
        <a:off x="931" y="0"/>
        <a:ext cx="2422534" cy="820890"/>
      </dsp:txXfrm>
    </dsp:sp>
    <dsp:sp modelId="{6EB2BE98-1486-4ADB-9C80-77A0C9DB2FDB}">
      <dsp:nvSpPr>
        <dsp:cNvPr id="0" name=""/>
        <dsp:cNvSpPr/>
      </dsp:nvSpPr>
      <dsp:spPr>
        <a:xfrm>
          <a:off x="243185" y="821692"/>
          <a:ext cx="1938027" cy="825032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Course of </a:t>
          </a:r>
          <a:r>
            <a:rPr lang="en-US" sz="2000" kern="1200" noProof="0" dirty="0" err="1">
              <a:latin typeface="Calibri"/>
              <a:ea typeface="ＭＳ Ｐゴシック"/>
              <a:cs typeface="+mn-cs"/>
            </a:rPr>
            <a:t>dimensionalty</a:t>
          </a:r>
          <a:endParaRPr lang="en-US" sz="2000" kern="1200" noProof="0" dirty="0">
            <a:latin typeface="Calibri"/>
            <a:ea typeface="ＭＳ Ｐゴシック"/>
            <a:cs typeface="+mn-cs"/>
          </a:endParaRPr>
        </a:p>
      </dsp:txBody>
      <dsp:txXfrm>
        <a:off x="267349" y="845856"/>
        <a:ext cx="1889699" cy="776704"/>
      </dsp:txXfrm>
    </dsp:sp>
    <dsp:sp modelId="{511D1C69-2F97-47C1-B043-765BF32D2157}">
      <dsp:nvSpPr>
        <dsp:cNvPr id="0" name=""/>
        <dsp:cNvSpPr/>
      </dsp:nvSpPr>
      <dsp:spPr>
        <a:xfrm>
          <a:off x="243185" y="1773653"/>
          <a:ext cx="1938027" cy="82503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Double Seasonality</a:t>
          </a:r>
        </a:p>
      </dsp:txBody>
      <dsp:txXfrm>
        <a:off x="267349" y="1797817"/>
        <a:ext cx="1889699" cy="776704"/>
      </dsp:txXfrm>
    </dsp:sp>
    <dsp:sp modelId="{BA23BC70-16D3-47CB-ADE7-B76EB45FE396}">
      <dsp:nvSpPr>
        <dsp:cNvPr id="0" name=""/>
        <dsp:cNvSpPr/>
      </dsp:nvSpPr>
      <dsp:spPr>
        <a:xfrm>
          <a:off x="2605156" y="0"/>
          <a:ext cx="2422534" cy="27363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noProof="0" dirty="0">
              <a:latin typeface="Calibri"/>
              <a:ea typeface="ＭＳ Ｐゴシック"/>
              <a:cs typeface="+mn-cs"/>
            </a:rPr>
            <a:t>Solutions</a:t>
          </a:r>
        </a:p>
      </dsp:txBody>
      <dsp:txXfrm>
        <a:off x="2605156" y="0"/>
        <a:ext cx="2422534" cy="820890"/>
      </dsp:txXfrm>
    </dsp:sp>
    <dsp:sp modelId="{D19888FC-5E42-4927-8F0D-11EA3255D550}">
      <dsp:nvSpPr>
        <dsp:cNvPr id="0" name=""/>
        <dsp:cNvSpPr/>
      </dsp:nvSpPr>
      <dsp:spPr>
        <a:xfrm>
          <a:off x="2847410" y="821692"/>
          <a:ext cx="1938027" cy="82503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Select just two stations</a:t>
          </a:r>
        </a:p>
      </dsp:txBody>
      <dsp:txXfrm>
        <a:off x="2871574" y="845856"/>
        <a:ext cx="1889699" cy="776704"/>
      </dsp:txXfrm>
    </dsp:sp>
    <dsp:sp modelId="{D78E9F83-95CA-48D7-BAF1-21D2FA195F0F}">
      <dsp:nvSpPr>
        <dsp:cNvPr id="0" name=""/>
        <dsp:cNvSpPr/>
      </dsp:nvSpPr>
      <dsp:spPr>
        <a:xfrm>
          <a:off x="2847410" y="1773653"/>
          <a:ext cx="1938027" cy="82503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SCA (software)</a:t>
          </a:r>
        </a:p>
      </dsp:txBody>
      <dsp:txXfrm>
        <a:off x="2871574" y="1797817"/>
        <a:ext cx="1889699" cy="776704"/>
      </dsp:txXfrm>
    </dsp:sp>
    <dsp:sp modelId="{81170030-59FB-430E-B2B7-05F761A638DE}">
      <dsp:nvSpPr>
        <dsp:cNvPr id="0" name=""/>
        <dsp:cNvSpPr/>
      </dsp:nvSpPr>
      <dsp:spPr>
        <a:xfrm>
          <a:off x="5209381" y="0"/>
          <a:ext cx="2422534" cy="27363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noProof="0" dirty="0">
              <a:latin typeface="Calibri"/>
              <a:ea typeface="ＭＳ Ｐゴシック"/>
              <a:cs typeface="+mn-cs"/>
            </a:rPr>
            <a:t>Approaches</a:t>
          </a:r>
        </a:p>
      </dsp:txBody>
      <dsp:txXfrm>
        <a:off x="5209381" y="0"/>
        <a:ext cx="2422534" cy="820890"/>
      </dsp:txXfrm>
    </dsp:sp>
    <dsp:sp modelId="{906F9592-E555-4D18-91EE-CB86E91C2EE7}">
      <dsp:nvSpPr>
        <dsp:cNvPr id="0" name=""/>
        <dsp:cNvSpPr/>
      </dsp:nvSpPr>
      <dsp:spPr>
        <a:xfrm>
          <a:off x="5451634" y="821692"/>
          <a:ext cx="1938027" cy="82503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Parallel approach station by station</a:t>
          </a:r>
        </a:p>
      </dsp:txBody>
      <dsp:txXfrm>
        <a:off x="5475798" y="845856"/>
        <a:ext cx="1889699" cy="776704"/>
      </dsp:txXfrm>
    </dsp:sp>
    <dsp:sp modelId="{A0EA4FC2-CB0A-4ACE-8DB4-C7AC3578BBC6}">
      <dsp:nvSpPr>
        <dsp:cNvPr id="0" name=""/>
        <dsp:cNvSpPr/>
      </dsp:nvSpPr>
      <dsp:spPr>
        <a:xfrm>
          <a:off x="5451634" y="1773653"/>
          <a:ext cx="1938027" cy="825032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>
              <a:latin typeface="Calibri"/>
              <a:ea typeface="ＭＳ Ｐゴシック"/>
              <a:cs typeface="+mn-cs"/>
            </a:rPr>
            <a:t>Parallel approach for all series</a:t>
          </a:r>
        </a:p>
      </dsp:txBody>
      <dsp:txXfrm>
        <a:off x="5475798" y="1797817"/>
        <a:ext cx="1889699" cy="776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E97CD-C4E0-43F7-AE59-1E0BEED1208E}">
      <dsp:nvSpPr>
        <dsp:cNvPr id="0" name=""/>
        <dsp:cNvSpPr/>
      </dsp:nvSpPr>
      <dsp:spPr>
        <a:xfrm>
          <a:off x="5626" y="0"/>
          <a:ext cx="2013971" cy="17281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200" kern="1200" dirty="0"/>
            <a:t>¿</a:t>
          </a:r>
          <a:r>
            <a:rPr lang="en-US" sz="3200" kern="1200" noProof="0" dirty="0"/>
            <a:t>Why</a:t>
          </a:r>
          <a:r>
            <a:rPr lang="es-ES_tradnl" sz="3200" kern="1200" dirty="0"/>
            <a:t>?</a:t>
          </a:r>
          <a:endParaRPr lang="es-ES" sz="3200" kern="1200" dirty="0"/>
        </a:p>
      </dsp:txBody>
      <dsp:txXfrm>
        <a:off x="56243" y="50617"/>
        <a:ext cx="1912737" cy="1626958"/>
      </dsp:txXfrm>
    </dsp:sp>
    <dsp:sp modelId="{71C14246-0746-4055-9913-6ED5507FCED6}">
      <dsp:nvSpPr>
        <dsp:cNvPr id="0" name=""/>
        <dsp:cNvSpPr/>
      </dsp:nvSpPr>
      <dsp:spPr>
        <a:xfrm>
          <a:off x="2492150" y="278130"/>
          <a:ext cx="1001811" cy="117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0" kern="1200"/>
        </a:p>
      </dsp:txBody>
      <dsp:txXfrm>
        <a:off x="2492150" y="512516"/>
        <a:ext cx="701268" cy="703158"/>
      </dsp:txXfrm>
    </dsp:sp>
    <dsp:sp modelId="{0242B2B6-3E5F-4909-B5EF-71B58AAE685A}">
      <dsp:nvSpPr>
        <dsp:cNvPr id="0" name=""/>
        <dsp:cNvSpPr/>
      </dsp:nvSpPr>
      <dsp:spPr>
        <a:xfrm>
          <a:off x="3909808" y="0"/>
          <a:ext cx="4725524" cy="17281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Regulations establishes hourly </a:t>
          </a:r>
          <a:r>
            <a:rPr lang="en-US" sz="3200" kern="1200" noProof="0" dirty="0"/>
            <a:t>pollution</a:t>
          </a:r>
          <a:r>
            <a:rPr lang="en-US" sz="3200" kern="1200" dirty="0"/>
            <a:t> limits.</a:t>
          </a:r>
        </a:p>
      </dsp:txBody>
      <dsp:txXfrm>
        <a:off x="3960425" y="50617"/>
        <a:ext cx="4624290" cy="16269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60B54-3014-474A-B361-1565251E8F8F}">
      <dsp:nvSpPr>
        <dsp:cNvPr id="0" name=""/>
        <dsp:cNvSpPr/>
      </dsp:nvSpPr>
      <dsp:spPr>
        <a:xfrm>
          <a:off x="677805" y="1292"/>
          <a:ext cx="1801010" cy="720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noProof="0" dirty="0"/>
            <a:t>s&lt;t</a:t>
          </a:r>
        </a:p>
      </dsp:txBody>
      <dsp:txXfrm>
        <a:off x="1038007" y="1292"/>
        <a:ext cx="1080606" cy="720404"/>
      </dsp:txXfrm>
    </dsp:sp>
    <dsp:sp modelId="{DE46C079-88FB-4783-AC99-F3CCEF8367D6}">
      <dsp:nvSpPr>
        <dsp:cNvPr id="0" name=""/>
        <dsp:cNvSpPr/>
      </dsp:nvSpPr>
      <dsp:spPr>
        <a:xfrm>
          <a:off x="2244684" y="62527"/>
          <a:ext cx="1494838" cy="597935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/>
            <a:t>Forecasting</a:t>
          </a:r>
        </a:p>
      </dsp:txBody>
      <dsp:txXfrm>
        <a:off x="2543652" y="62527"/>
        <a:ext cx="896903" cy="597935"/>
      </dsp:txXfrm>
    </dsp:sp>
    <dsp:sp modelId="{8D037BC3-4241-40EA-BFE8-E367C7DD55E4}">
      <dsp:nvSpPr>
        <dsp:cNvPr id="0" name=""/>
        <dsp:cNvSpPr/>
      </dsp:nvSpPr>
      <dsp:spPr>
        <a:xfrm>
          <a:off x="677805" y="822553"/>
          <a:ext cx="1801010" cy="720404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noProof="0" dirty="0"/>
            <a:t>s=t</a:t>
          </a:r>
        </a:p>
      </dsp:txBody>
      <dsp:txXfrm>
        <a:off x="1038007" y="822553"/>
        <a:ext cx="1080606" cy="720404"/>
      </dsp:txXfrm>
    </dsp:sp>
    <dsp:sp modelId="{CA7AA41B-DE7A-40F9-9CC9-D4622B1BBD9B}">
      <dsp:nvSpPr>
        <dsp:cNvPr id="0" name=""/>
        <dsp:cNvSpPr/>
      </dsp:nvSpPr>
      <dsp:spPr>
        <a:xfrm>
          <a:off x="2244684" y="883787"/>
          <a:ext cx="1494838" cy="597935"/>
        </a:xfrm>
        <a:prstGeom prst="chevron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/>
            <a:t>Filter</a:t>
          </a:r>
        </a:p>
      </dsp:txBody>
      <dsp:txXfrm>
        <a:off x="2543652" y="883787"/>
        <a:ext cx="896903" cy="597935"/>
      </dsp:txXfrm>
    </dsp:sp>
    <dsp:sp modelId="{F8ACF61F-7DCE-4E19-A32B-8AD1ED4439F9}">
      <dsp:nvSpPr>
        <dsp:cNvPr id="0" name=""/>
        <dsp:cNvSpPr/>
      </dsp:nvSpPr>
      <dsp:spPr>
        <a:xfrm>
          <a:off x="677805" y="1643814"/>
          <a:ext cx="1801010" cy="720404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noProof="0" dirty="0"/>
            <a:t>s&gt;t</a:t>
          </a:r>
        </a:p>
      </dsp:txBody>
      <dsp:txXfrm>
        <a:off x="1038007" y="1643814"/>
        <a:ext cx="1080606" cy="720404"/>
      </dsp:txXfrm>
    </dsp:sp>
    <dsp:sp modelId="{7D29C45D-1DB8-4C43-A489-4D2E1CB243AD}">
      <dsp:nvSpPr>
        <dsp:cNvPr id="0" name=""/>
        <dsp:cNvSpPr/>
      </dsp:nvSpPr>
      <dsp:spPr>
        <a:xfrm>
          <a:off x="2244684" y="1705048"/>
          <a:ext cx="1494838" cy="597935"/>
        </a:xfrm>
        <a:prstGeom prst="chevron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/>
            <a:t>Smooth</a:t>
          </a:r>
        </a:p>
      </dsp:txBody>
      <dsp:txXfrm>
        <a:off x="2543652" y="1705048"/>
        <a:ext cx="896903" cy="597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6300-7C38-481E-9A59-85A518B18238}">
      <dsp:nvSpPr>
        <dsp:cNvPr id="0" name=""/>
        <dsp:cNvSpPr/>
      </dsp:nvSpPr>
      <dsp:spPr>
        <a:xfrm>
          <a:off x="420" y="1882151"/>
          <a:ext cx="1289301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2900" kern="1200" dirty="0">
              <a:latin typeface="Cambria Math"/>
              <a:ea typeface="Cambria Math"/>
            </a:rPr>
            <a:t>Ѳ</a:t>
          </a:r>
          <a:r>
            <a:rPr lang="es-ES_tradnl" sz="2900" kern="1200" baseline="30000" dirty="0">
              <a:latin typeface="Cambria Math"/>
              <a:ea typeface="Cambria Math"/>
            </a:rPr>
            <a:t>(0)</a:t>
          </a:r>
          <a:endParaRPr lang="es-ES" sz="2900" kern="1200" baseline="30000" dirty="0"/>
        </a:p>
      </dsp:txBody>
      <dsp:txXfrm>
        <a:off x="258280" y="1882151"/>
        <a:ext cx="773581" cy="515720"/>
      </dsp:txXfrm>
    </dsp:sp>
    <dsp:sp modelId="{BB1A1347-7401-4249-BE5E-0393DA7B3A7C}">
      <dsp:nvSpPr>
        <dsp:cNvPr id="0" name=""/>
        <dsp:cNvSpPr/>
      </dsp:nvSpPr>
      <dsp:spPr>
        <a:xfrm>
          <a:off x="1160792" y="1882151"/>
          <a:ext cx="2079360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err="1"/>
            <a:t>ε</a:t>
          </a:r>
          <a:r>
            <a:rPr lang="fr-FR" sz="2900" kern="1200" baseline="-25000" dirty="0" err="1"/>
            <a:t>t</a:t>
          </a:r>
          <a:r>
            <a:rPr lang="fr-FR" sz="2900" kern="1200" baseline="30000" dirty="0"/>
            <a:t>(0)</a:t>
          </a:r>
          <a:r>
            <a:rPr lang="fr-FR" sz="2900" kern="1200" dirty="0"/>
            <a:t> y </a:t>
          </a:r>
          <a:r>
            <a:rPr lang="fr-FR" sz="2900" kern="1200" dirty="0" err="1"/>
            <a:t>Σ</a:t>
          </a:r>
          <a:r>
            <a:rPr lang="fr-FR" sz="2900" kern="1200" baseline="-25000" dirty="0" err="1"/>
            <a:t>t</a:t>
          </a:r>
          <a:r>
            <a:rPr lang="fr-FR" sz="2900" kern="1200" baseline="30000" dirty="0"/>
            <a:t>(0)</a:t>
          </a:r>
          <a:r>
            <a:rPr lang="fr-FR" sz="2900" kern="1200" dirty="0"/>
            <a:t>  </a:t>
          </a:r>
          <a:endParaRPr lang="es-ES" sz="2900" kern="1200" dirty="0"/>
        </a:p>
      </dsp:txBody>
      <dsp:txXfrm>
        <a:off x="1418652" y="1882151"/>
        <a:ext cx="1563640" cy="515720"/>
      </dsp:txXfrm>
    </dsp:sp>
    <dsp:sp modelId="{B2E8F9D8-79DB-421E-A060-DE1C4C4D0898}">
      <dsp:nvSpPr>
        <dsp:cNvPr id="0" name=""/>
        <dsp:cNvSpPr/>
      </dsp:nvSpPr>
      <dsp:spPr>
        <a:xfrm>
          <a:off x="3111222" y="1882151"/>
          <a:ext cx="1289301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900" kern="1200" dirty="0"/>
            <a:t>N-R</a:t>
          </a:r>
          <a:endParaRPr lang="es-ES" sz="2900" kern="1200" dirty="0"/>
        </a:p>
      </dsp:txBody>
      <dsp:txXfrm>
        <a:off x="3369082" y="1882151"/>
        <a:ext cx="773581" cy="515720"/>
      </dsp:txXfrm>
    </dsp:sp>
    <dsp:sp modelId="{0B7DF43E-26C5-471A-85CE-CA4F39FF2F09}">
      <dsp:nvSpPr>
        <dsp:cNvPr id="0" name=""/>
        <dsp:cNvSpPr/>
      </dsp:nvSpPr>
      <dsp:spPr>
        <a:xfrm>
          <a:off x="4271594" y="1882151"/>
          <a:ext cx="1289301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2900" kern="1200" dirty="0">
              <a:latin typeface="Cambria Math"/>
              <a:ea typeface="Cambria Math"/>
            </a:rPr>
            <a:t>Ѳ</a:t>
          </a:r>
          <a:r>
            <a:rPr lang="es-ES_tradnl" sz="2900" kern="1200" baseline="30000" dirty="0">
              <a:latin typeface="Cambria Math"/>
              <a:ea typeface="Cambria Math"/>
            </a:rPr>
            <a:t>(1)</a:t>
          </a:r>
          <a:endParaRPr lang="es-ES" sz="2900" kern="1200" dirty="0"/>
        </a:p>
      </dsp:txBody>
      <dsp:txXfrm>
        <a:off x="4529454" y="1882151"/>
        <a:ext cx="773581" cy="515720"/>
      </dsp:txXfrm>
    </dsp:sp>
    <dsp:sp modelId="{C9D34EFD-9117-4E1F-96C4-2EF2B3CBA6C5}">
      <dsp:nvSpPr>
        <dsp:cNvPr id="0" name=""/>
        <dsp:cNvSpPr/>
      </dsp:nvSpPr>
      <dsp:spPr>
        <a:xfrm>
          <a:off x="5431965" y="1882151"/>
          <a:ext cx="1289301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900" kern="1200" dirty="0"/>
            <a:t>…</a:t>
          </a:r>
          <a:endParaRPr lang="es-ES" sz="2900" kern="1200" dirty="0"/>
        </a:p>
      </dsp:txBody>
      <dsp:txXfrm>
        <a:off x="5689825" y="1882151"/>
        <a:ext cx="773581" cy="515720"/>
      </dsp:txXfrm>
    </dsp:sp>
    <dsp:sp modelId="{32A0303E-3E66-4747-9498-317F82FE0997}">
      <dsp:nvSpPr>
        <dsp:cNvPr id="0" name=""/>
        <dsp:cNvSpPr/>
      </dsp:nvSpPr>
      <dsp:spPr>
        <a:xfrm>
          <a:off x="6592337" y="1882151"/>
          <a:ext cx="1289301" cy="51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2900" kern="1200" dirty="0">
              <a:latin typeface="Cambria Math"/>
              <a:ea typeface="Cambria Math"/>
            </a:rPr>
            <a:t>Ѳ</a:t>
          </a:r>
          <a:r>
            <a:rPr lang="es-ES_tradnl" sz="2900" kern="1200" baseline="30000" dirty="0">
              <a:latin typeface="Cambria Math"/>
              <a:ea typeface="Cambria Math"/>
            </a:rPr>
            <a:t>(j)</a:t>
          </a:r>
          <a:endParaRPr lang="es-ES" sz="2900" kern="1200" dirty="0"/>
        </a:p>
      </dsp:txBody>
      <dsp:txXfrm>
        <a:off x="6850197" y="1882151"/>
        <a:ext cx="773581" cy="5157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0BA5F-FBA6-4174-A83E-99D6C9016236}">
      <dsp:nvSpPr>
        <dsp:cNvPr id="0" name=""/>
        <dsp:cNvSpPr/>
      </dsp:nvSpPr>
      <dsp:spPr>
        <a:xfrm>
          <a:off x="177959" y="53028"/>
          <a:ext cx="6058626" cy="184233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00FA8-72A2-470E-9F0D-0E34CC35484E}">
      <dsp:nvSpPr>
        <dsp:cNvPr id="0" name=""/>
        <dsp:cNvSpPr/>
      </dsp:nvSpPr>
      <dsp:spPr>
        <a:xfrm>
          <a:off x="1176368" y="446410"/>
          <a:ext cx="4057401" cy="105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There is a dominant model for daily data series: ARIMA </a:t>
          </a:r>
          <a:r>
            <a:rPr lang="en-US" sz="1800" kern="1200" noProof="0" dirty="0"/>
            <a:t>(1,0,0)×(0,1,1) </a:t>
          </a:r>
          <a:endParaRPr lang="en-US" sz="1800" b="1" kern="1200" noProof="0" dirty="0"/>
        </a:p>
      </dsp:txBody>
      <dsp:txXfrm>
        <a:off x="1176368" y="446410"/>
        <a:ext cx="4057401" cy="1055160"/>
      </dsp:txXfrm>
    </dsp:sp>
    <dsp:sp modelId="{C3EE55AA-59E3-43C9-94CB-4E91BD21C21E}">
      <dsp:nvSpPr>
        <dsp:cNvPr id="0" name=""/>
        <dsp:cNvSpPr/>
      </dsp:nvSpPr>
      <dsp:spPr>
        <a:xfrm>
          <a:off x="-140586" y="1177130"/>
          <a:ext cx="5609111" cy="184233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0C660-DF8C-4932-B0BA-6F22F0B04E1F}">
      <dsp:nvSpPr>
        <dsp:cNvPr id="0" name=""/>
        <dsp:cNvSpPr/>
      </dsp:nvSpPr>
      <dsp:spPr>
        <a:xfrm>
          <a:off x="426184" y="1569372"/>
          <a:ext cx="4475570" cy="10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A geographic dependence, with two clearly differentiated areas, has been identified</a:t>
          </a:r>
        </a:p>
      </dsp:txBody>
      <dsp:txXfrm>
        <a:off x="426184" y="1569372"/>
        <a:ext cx="4475570" cy="1070445"/>
      </dsp:txXfrm>
    </dsp:sp>
    <dsp:sp modelId="{2D6B15E1-2230-4344-B4DE-FA0B9B94B0A7}">
      <dsp:nvSpPr>
        <dsp:cNvPr id="0" name=""/>
        <dsp:cNvSpPr/>
      </dsp:nvSpPr>
      <dsp:spPr>
        <a:xfrm>
          <a:off x="631243" y="2427730"/>
          <a:ext cx="5154998" cy="15832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B825C-BF35-47D5-8824-E46A07B9660A}">
      <dsp:nvSpPr>
        <dsp:cNvPr id="0" name=""/>
        <dsp:cNvSpPr/>
      </dsp:nvSpPr>
      <dsp:spPr>
        <a:xfrm>
          <a:off x="1290343" y="2694591"/>
          <a:ext cx="3834593" cy="108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El Pardo &amp; La Casa de Campo can’t be forecasted with an hourly data model</a:t>
          </a:r>
        </a:p>
      </dsp:txBody>
      <dsp:txXfrm>
        <a:off x="1290343" y="2694591"/>
        <a:ext cx="3834593" cy="10844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0BA5F-FBA6-4174-A83E-99D6C9016236}">
      <dsp:nvSpPr>
        <dsp:cNvPr id="0" name=""/>
        <dsp:cNvSpPr/>
      </dsp:nvSpPr>
      <dsp:spPr>
        <a:xfrm>
          <a:off x="177959" y="53028"/>
          <a:ext cx="6058626" cy="184233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00FA8-72A2-470E-9F0D-0E34CC35484E}">
      <dsp:nvSpPr>
        <dsp:cNvPr id="0" name=""/>
        <dsp:cNvSpPr/>
      </dsp:nvSpPr>
      <dsp:spPr>
        <a:xfrm>
          <a:off x="1176368" y="446410"/>
          <a:ext cx="4057401" cy="105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With an ARIMA (1,1,1) × (1,1,1)24 × (1,1,1)168 20% forecasting error can be achieved for no disaggregated data.</a:t>
          </a:r>
        </a:p>
      </dsp:txBody>
      <dsp:txXfrm>
        <a:off x="1176368" y="446410"/>
        <a:ext cx="4057401" cy="1055160"/>
      </dsp:txXfrm>
    </dsp:sp>
    <dsp:sp modelId="{C3EE55AA-59E3-43C9-94CB-4E91BD21C21E}">
      <dsp:nvSpPr>
        <dsp:cNvPr id="0" name=""/>
        <dsp:cNvSpPr/>
      </dsp:nvSpPr>
      <dsp:spPr>
        <a:xfrm>
          <a:off x="-140586" y="1177130"/>
          <a:ext cx="5609111" cy="184233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0C660-DF8C-4932-B0BA-6F22F0B04E1F}">
      <dsp:nvSpPr>
        <dsp:cNvPr id="0" name=""/>
        <dsp:cNvSpPr/>
      </dsp:nvSpPr>
      <dsp:spPr>
        <a:xfrm>
          <a:off x="426184" y="1569372"/>
          <a:ext cx="4475570" cy="10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With disaggregated date model can only make level forecasting</a:t>
          </a:r>
        </a:p>
      </dsp:txBody>
      <dsp:txXfrm>
        <a:off x="426184" y="1569372"/>
        <a:ext cx="4475570" cy="1070445"/>
      </dsp:txXfrm>
    </dsp:sp>
    <dsp:sp modelId="{2D6B15E1-2230-4344-B4DE-FA0B9B94B0A7}">
      <dsp:nvSpPr>
        <dsp:cNvPr id="0" name=""/>
        <dsp:cNvSpPr/>
      </dsp:nvSpPr>
      <dsp:spPr>
        <a:xfrm>
          <a:off x="631243" y="2427730"/>
          <a:ext cx="5154998" cy="15832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B825C-BF35-47D5-8824-E46A07B9660A}">
      <dsp:nvSpPr>
        <dsp:cNvPr id="0" name=""/>
        <dsp:cNvSpPr/>
      </dsp:nvSpPr>
      <dsp:spPr>
        <a:xfrm>
          <a:off x="1290343" y="2694591"/>
          <a:ext cx="3834593" cy="108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Hourly data are more unstable and have more outliners tan daily date, making them more difficult to forecast.</a:t>
          </a:r>
        </a:p>
      </dsp:txBody>
      <dsp:txXfrm>
        <a:off x="1290343" y="2694591"/>
        <a:ext cx="3834593" cy="10844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0BA5F-FBA6-4174-A83E-99D6C9016236}">
      <dsp:nvSpPr>
        <dsp:cNvPr id="0" name=""/>
        <dsp:cNvSpPr/>
      </dsp:nvSpPr>
      <dsp:spPr>
        <a:xfrm>
          <a:off x="177959" y="53028"/>
          <a:ext cx="6058626" cy="184233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00FA8-72A2-470E-9F0D-0E34CC35484E}">
      <dsp:nvSpPr>
        <dsp:cNvPr id="0" name=""/>
        <dsp:cNvSpPr/>
      </dsp:nvSpPr>
      <dsp:spPr>
        <a:xfrm>
          <a:off x="1176368" y="446410"/>
          <a:ext cx="4057401" cy="105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The best value for the transition matrix in close to 1, being that the value used in a Local Level model.</a:t>
          </a:r>
        </a:p>
      </dsp:txBody>
      <dsp:txXfrm>
        <a:off x="1176368" y="446410"/>
        <a:ext cx="4057401" cy="1055160"/>
      </dsp:txXfrm>
    </dsp:sp>
    <dsp:sp modelId="{C3EE55AA-59E3-43C9-94CB-4E91BD21C21E}">
      <dsp:nvSpPr>
        <dsp:cNvPr id="0" name=""/>
        <dsp:cNvSpPr/>
      </dsp:nvSpPr>
      <dsp:spPr>
        <a:xfrm>
          <a:off x="-140586" y="1177130"/>
          <a:ext cx="5609111" cy="184233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0C660-DF8C-4932-B0BA-6F22F0B04E1F}">
      <dsp:nvSpPr>
        <dsp:cNvPr id="0" name=""/>
        <dsp:cNvSpPr/>
      </dsp:nvSpPr>
      <dsp:spPr>
        <a:xfrm>
          <a:off x="426184" y="1569372"/>
          <a:ext cx="4475570" cy="10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With few series, observation matrix components are close of those of a Local Level.</a:t>
          </a:r>
        </a:p>
      </dsp:txBody>
      <dsp:txXfrm>
        <a:off x="426184" y="1569372"/>
        <a:ext cx="4475570" cy="1070445"/>
      </dsp:txXfrm>
    </dsp:sp>
    <dsp:sp modelId="{2D6B15E1-2230-4344-B4DE-FA0B9B94B0A7}">
      <dsp:nvSpPr>
        <dsp:cNvPr id="0" name=""/>
        <dsp:cNvSpPr/>
      </dsp:nvSpPr>
      <dsp:spPr>
        <a:xfrm>
          <a:off x="631243" y="2427730"/>
          <a:ext cx="5154998" cy="15832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B825C-BF35-47D5-8824-E46A07B9660A}">
      <dsp:nvSpPr>
        <dsp:cNvPr id="0" name=""/>
        <dsp:cNvSpPr/>
      </dsp:nvSpPr>
      <dsp:spPr>
        <a:xfrm>
          <a:off x="1290343" y="2694591"/>
          <a:ext cx="3834593" cy="108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noProof="0" dirty="0"/>
            <a:t>For a big number of series n, observation matrix components have a value around 1/n.</a:t>
          </a:r>
        </a:p>
      </dsp:txBody>
      <dsp:txXfrm>
        <a:off x="1290343" y="2694591"/>
        <a:ext cx="3834593" cy="10844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C5B6-17A7-46ED-B137-312F0E239183}">
      <dsp:nvSpPr>
        <dsp:cNvPr id="0" name=""/>
        <dsp:cNvSpPr/>
      </dsp:nvSpPr>
      <dsp:spPr>
        <a:xfrm>
          <a:off x="316280" y="0"/>
          <a:ext cx="7398934" cy="46242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81D55-2B72-4741-B973-0FFAEE8F2310}">
      <dsp:nvSpPr>
        <dsp:cNvPr id="0" name=""/>
        <dsp:cNvSpPr/>
      </dsp:nvSpPr>
      <dsp:spPr>
        <a:xfrm>
          <a:off x="5947516" y="937805"/>
          <a:ext cx="547515" cy="54751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1A97D-FE5B-4E09-BC66-1493A4902FA3}">
      <dsp:nvSpPr>
        <dsp:cNvPr id="0" name=""/>
        <dsp:cNvSpPr/>
      </dsp:nvSpPr>
      <dsp:spPr>
        <a:xfrm>
          <a:off x="3261729" y="1211563"/>
          <a:ext cx="2959544" cy="341272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0117" bIns="0" numCol="1" spcCol="1270" anchor="t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>
              <a:solidFill>
                <a:schemeClr val="tx2">
                  <a:lumMod val="20000"/>
                  <a:lumOff val="80000"/>
                </a:schemeClr>
              </a:solidFill>
            </a:rPr>
            <a:t>j</a:t>
          </a:r>
        </a:p>
      </dsp:txBody>
      <dsp:txXfrm>
        <a:off x="3406202" y="1356036"/>
        <a:ext cx="2670598" cy="3123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8BE90-A4D6-400D-A30E-3219C09BF755}" type="datetimeFigureOut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D3D1-8F69-41ED-9C45-B2165CEB3E12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2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s-ES" sz="2400" dirty="0">
              <a:solidFill>
                <a:prstClr val="white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76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Poner la expresión</a:t>
            </a:r>
            <a:r>
              <a:rPr lang="es-ES" baseline="0" dirty="0"/>
              <a:t> utilizada para calcular el error de predicción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09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55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77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13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236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241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3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81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6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Decir: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refer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Dynamic</a:t>
            </a:r>
            <a:r>
              <a:rPr lang="es-ES" baseline="0" dirty="0"/>
              <a:t> Factor </a:t>
            </a:r>
            <a:r>
              <a:rPr lang="es-ES" baseline="0" dirty="0" err="1"/>
              <a:t>Model</a:t>
            </a:r>
            <a:r>
              <a:rPr lang="es-ES" baseline="0" dirty="0"/>
              <a:t> as DFM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939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45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65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05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76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815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762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877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714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055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81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altLang="es-ES" b="1" dirty="0">
                <a:ea typeface="ＭＳ Ｐゴシック" pitchFamily="34" charset="-128"/>
                <a:cs typeface="ＭＳ Ｐゴシック" pitchFamily="34" charset="-128"/>
              </a:rPr>
              <a:t>Real Decreto 102/2011, de 28 de enero, relativo a la calidad del aire.</a:t>
            </a:r>
            <a:endParaRPr lang="es-ES" altLang="es-ES" b="1" dirty="0">
              <a:ea typeface="ＭＳ Ｐゴシック" pitchFamily="34" charset="-128"/>
              <a:cs typeface="ＭＳ Ｐゴシック" pitchFamily="34" charset="-128"/>
            </a:endParaRPr>
          </a:p>
          <a:p>
            <a:r>
              <a:rPr lang="es-ES_tradnl" altLang="es-ES" b="1" dirty="0">
                <a:ea typeface="ＭＳ Ｐゴシック" pitchFamily="34" charset="-128"/>
                <a:cs typeface="ＭＳ Ｐゴシック" pitchFamily="34" charset="-128"/>
              </a:rPr>
              <a:t>Plan Nacional de Mejora de la Calidad del Aire (4-Nov-2011)</a:t>
            </a:r>
            <a:endParaRPr lang="es-ES" altLang="es-ES" b="1" dirty="0">
              <a:ea typeface="ＭＳ Ｐゴシック" pitchFamily="34" charset="-128"/>
              <a:cs typeface="ＭＳ Ｐゴシック" pitchFamily="34" charset="-128"/>
            </a:endParaRPr>
          </a:p>
          <a:p>
            <a:r>
              <a:rPr lang="es-ES_tradnl" altLang="es-ES" b="1" dirty="0">
                <a:ea typeface="ＭＳ Ｐゴシック" pitchFamily="34" charset="-128"/>
                <a:cs typeface="ＭＳ Ｐゴシック" pitchFamily="34" charset="-128"/>
              </a:rPr>
              <a:t>Directiva 2008/50/CE relativa a la calidad del aire ambiente y a una atmósfera más limpia en </a:t>
            </a:r>
            <a:r>
              <a:rPr lang="en-AU" altLang="es-ES" b="1" noProof="0" dirty="0" err="1">
                <a:ea typeface="ＭＳ Ｐゴシック" pitchFamily="34" charset="-128"/>
                <a:cs typeface="ＭＳ Ｐゴシック" pitchFamily="34" charset="-128"/>
              </a:rPr>
              <a:t>europa</a:t>
            </a:r>
            <a:r>
              <a:rPr lang="es-ES_tradnl" altLang="es-ES" b="1" dirty="0">
                <a:ea typeface="ＭＳ Ｐゴシック" pitchFamily="34" charset="-128"/>
                <a:cs typeface="ＭＳ Ｐゴシック" pitchFamily="34" charset="-128"/>
              </a:rPr>
              <a:t>.</a:t>
            </a:r>
            <a:endParaRPr lang="es-ES" altLang="es-ES" b="1" dirty="0">
              <a:ea typeface="ＭＳ Ｐゴシック" pitchFamily="34" charset="-128"/>
              <a:cs typeface="ＭＳ Ｐゴシック" pitchFamily="34" charset="-128"/>
            </a:endParaRPr>
          </a:p>
          <a:p>
            <a:r>
              <a:rPr lang="es-ES_tradnl" altLang="es-ES" b="1" dirty="0">
                <a:ea typeface="ＭＳ Ｐゴシック" pitchFamily="34" charset="-128"/>
                <a:cs typeface="ＭＳ Ｐゴシック" pitchFamily="34" charset="-128"/>
              </a:rPr>
              <a:t>Ley 34/2007, de 15 de noviembre, de Calidad del Aire y Protección de la Atmósfera.</a:t>
            </a:r>
            <a:endParaRPr lang="es-ES" altLang="es-ES" b="1" dirty="0">
              <a:ea typeface="ＭＳ Ｐゴシック" pitchFamily="34" charset="-128"/>
              <a:cs typeface="ＭＳ Ｐゴシック" pitchFamily="34" charset="-128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083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47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01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06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87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17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60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6D3D1-8F69-41ED-9C45-B2165CEB3E12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34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8885EF-B936-4763-A8C1-189EC073A79E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6B931D-B4C7-412E-9BB9-658474EC20A6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407893-B262-4EC6-A740-8C746E3B997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ACE8EE2-FD5C-49EC-B577-C546CC9C3EBC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782FA7-1146-4E9C-854C-F3418AE1922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8885EF-B936-4763-A8C1-189EC073A79E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4CF18E-54F5-4F5C-81DF-1DB9BC4C72C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EEEDB3-E4EE-43D7-8948-2DA25A0BFF24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AF53FC-DE32-49D9-9CA7-5DCFFDB51BE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F8DE33-22D4-4945-9FAD-27DC2B6B6FE6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28596" y="6286520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428596" y="785794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107504" y="98872"/>
            <a:ext cx="832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Modelling and Forecasting Air Quality data with missing values via multivariate time series: Application to Madrid</a:t>
            </a:r>
            <a:endParaRPr lang="en-US" sz="1600" b="1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2" descr="http://ocw.upm.es/ciencia-de-la-computacion-e-inteligencia-artificial/fundamentos-programacion/cupulaescuelagrandefondoblanco.gif/image_pre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7026" y="86418"/>
            <a:ext cx="819470" cy="674015"/>
          </a:xfrm>
          <a:prstGeom prst="rect">
            <a:avLst/>
          </a:prstGeom>
          <a:noFill/>
        </p:spPr>
      </p:pic>
      <p:cxnSp>
        <p:nvCxnSpPr>
          <p:cNvPr id="11" name="10 Conector recto"/>
          <p:cNvCxnSpPr/>
          <p:nvPr userDrawn="1"/>
        </p:nvCxnSpPr>
        <p:spPr>
          <a:xfrm>
            <a:off x="428596" y="6286520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 userDrawn="1"/>
        </p:nvCxnSpPr>
        <p:spPr>
          <a:xfrm>
            <a:off x="428596" y="785794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4CF18E-54F5-4F5C-81DF-1DB9BC4C72C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78E6F1-FFDD-4010-9EA2-F3AE904D5C31}" type="datetime1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BA057E-5E3C-4CD7-8269-928384251BFB}" type="datetime1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6B931D-B4C7-412E-9BB9-658474EC20A6}" type="datetime1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407893-B262-4EC6-A740-8C746E3B9971}" type="datetime1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ACE8EE2-FD5C-49EC-B577-C546CC9C3EBC}" type="datetime1">
              <a:rPr lang="es-ES" smtClean="0"/>
              <a:pPr/>
              <a:t>24/07/2017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782FA7-1146-4E9C-854C-F3418AE19228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5257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00031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6636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20835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1030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EEEDB3-E4EE-43D7-8948-2DA25A0BFF24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59305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680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668235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53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48096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811142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2"/>
          </p:nvPr>
        </p:nvSpPr>
        <p:spPr>
          <a:xfrm>
            <a:off x="1547664" y="6525344"/>
            <a:ext cx="5832648" cy="332656"/>
          </a:xfrm>
        </p:spPr>
        <p:txBody>
          <a:bodyPr/>
          <a:lstStyle>
            <a:lvl5pPr algn="l"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6516688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09C08D90-CF5E-4DA3-A8C8-D732977EFDD5}" type="slidenum">
              <a:rPr lang="es-ES" sz="2400">
                <a:solidFill>
                  <a:srgbClr val="FFFFFF"/>
                </a:solidFill>
                <a:latin typeface="Times New Roman" pitchFamily="18" charset="0"/>
              </a:rPr>
              <a:pPr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‹Nº›</a:t>
            </a:fld>
            <a:endParaRPr lang="es-ES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5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AF53FC-DE32-49D9-9CA7-5DCFFDB51BE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F8DE33-22D4-4945-9FAD-27DC2B6B6FE6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8F4B-8D38-4301-98C9-0EF301264492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6" name="5 Conector recto"/>
          <p:cNvCxnSpPr/>
          <p:nvPr userDrawn="1"/>
        </p:nvCxnSpPr>
        <p:spPr>
          <a:xfrm>
            <a:off x="428596" y="6286520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 userDrawn="1"/>
        </p:nvCxnSpPr>
        <p:spPr>
          <a:xfrm>
            <a:off x="428596" y="785794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 userDrawn="1"/>
        </p:nvSpPr>
        <p:spPr>
          <a:xfrm>
            <a:off x="500034" y="21429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Análisis</a:t>
            </a:r>
            <a:r>
              <a:rPr lang="es-ES_tradnl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mediante códigos de Monte Carlo del experimento FEAT</a:t>
            </a:r>
            <a:endParaRPr lang="es-E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2" descr="http://ocw.upm.es/ciencia-de-la-computacion-e-inteligencia-artificial/fundamentos-programacion/cupulaescuelagrandefondoblanco.gif/image_preview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72" y="0"/>
            <a:ext cx="924538" cy="760434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 userDrawn="1"/>
        </p:nvSpPr>
        <p:spPr>
          <a:xfrm>
            <a:off x="428596" y="6357958"/>
            <a:ext cx="242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Mario</a:t>
            </a:r>
            <a:r>
              <a:rPr lang="es-ES_tradnl" sz="1200" baseline="0" dirty="0"/>
              <a:t> Ramírez Jaén</a:t>
            </a:r>
            <a:endParaRPr lang="es-ES" sz="12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78E6F1-FFDD-4010-9EA2-F3AE904D5C31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BA057E-5E3C-4CD7-8269-928384251BFB}" type="datetime1">
              <a:rPr lang="es-ES" smtClean="0"/>
              <a:pPr/>
              <a:t>24/07/2017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D08F4B-8D38-4301-98C9-0EF30126449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8" name="7 CuadroTexto"/>
          <p:cNvSpPr txBox="1"/>
          <p:nvPr userDrawn="1"/>
        </p:nvSpPr>
        <p:spPr>
          <a:xfrm>
            <a:off x="6804025" y="6453188"/>
            <a:ext cx="2089150" cy="779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24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               </a:t>
            </a:r>
            <a:fld id="{FE1587CD-D71B-45F9-B909-9511F790660B}" type="slidenum">
              <a:rPr lang="es-ES" sz="24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pPr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‹Nº›</a:t>
            </a:fld>
            <a:endParaRPr lang="es-ES" sz="24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s-ES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7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/>
  <p:txStyles>
    <p:titleStyle>
      <a:lvl1pPr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+mj-lt"/>
          <a:ea typeface="+mj-ea"/>
          <a:cs typeface="+mj-cs"/>
        </a:defRPr>
      </a:lvl1pPr>
      <a:lvl2pPr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2pPr>
      <a:lvl3pPr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3pPr>
      <a:lvl4pPr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4pPr>
      <a:lvl5pPr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5pPr>
      <a:lvl6pPr marL="2514600" indent="-228600"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6pPr>
      <a:lvl7pPr marL="2971800" indent="-228600"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7pPr>
      <a:lvl8pPr marL="3429000" indent="-228600"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8pPr>
      <a:lvl9pPr marL="3886200" indent="-228600" algn="r" defTabSz="449263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b="1">
          <a:solidFill>
            <a:srgbClr val="FFFFFF"/>
          </a:solidFill>
          <a:latin typeface="Verdana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127000"/>
        </a:lnSpc>
        <a:spcBef>
          <a:spcPts val="225"/>
        </a:spcBef>
        <a:spcAft>
          <a:spcPts val="225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30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4.xml"/><Relationship Id="rId11" Type="http://schemas.openxmlformats.org/officeDocument/2006/relationships/image" Target="../media/image35.JPG"/><Relationship Id="rId5" Type="http://schemas.openxmlformats.org/officeDocument/2006/relationships/image" Target="../media/image40.png"/><Relationship Id="rId10" Type="http://schemas.microsoft.com/office/2007/relationships/diagramDrawing" Target="../diagrams/drawing4.xml"/><Relationship Id="rId4" Type="http://schemas.openxmlformats.org/officeDocument/2006/relationships/image" Target="../media/image340.png"/><Relationship Id="rId9" Type="http://schemas.openxmlformats.org/officeDocument/2006/relationships/diagramColors" Target="../diagrams/colors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4.png"/><Relationship Id="rId9" Type="http://schemas.microsoft.com/office/2007/relationships/diagramDrawing" Target="../diagrams/drawing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/>
          </p:nvPr>
        </p:nvSpPr>
        <p:spPr>
          <a:xfrm>
            <a:off x="1691680" y="260648"/>
            <a:ext cx="7200801" cy="2008369"/>
          </a:xfrm>
        </p:spPr>
        <p:txBody>
          <a:bodyPr lIns="90000" tIns="46800" rIns="90000" bIns="46800"/>
          <a:lstStyle/>
          <a:p>
            <a:pPr marL="342900" indent="-342900" algn="ctr">
              <a:lnSpc>
                <a:spcPct val="93000"/>
              </a:lnSpc>
              <a:spcBef>
                <a:spcPts val="225"/>
              </a:spcBef>
              <a:spcAft>
                <a:spcPts val="225"/>
              </a:spcAft>
              <a:tabLst>
                <a:tab pos="1028700" algn="l"/>
                <a:tab pos="1943100" algn="l"/>
                <a:tab pos="2857500" algn="l"/>
                <a:tab pos="3771900" algn="l"/>
                <a:tab pos="4686300" algn="l"/>
                <a:tab pos="5600700" algn="l"/>
                <a:tab pos="6515100" algn="l"/>
                <a:tab pos="7429500" algn="l"/>
                <a:tab pos="8343900" algn="l"/>
                <a:tab pos="9258300" algn="l"/>
                <a:tab pos="10172700" algn="l"/>
              </a:tabLst>
              <a:defRPr/>
            </a:pPr>
            <a:endParaRPr lang="en-US" sz="4000" dirty="0">
              <a:latin typeface="Lucida Fax" pitchFamily="18" charset="0"/>
            </a:endParaRPr>
          </a:p>
          <a:p>
            <a:pPr marL="342900" indent="-342900" algn="ctr">
              <a:lnSpc>
                <a:spcPct val="93000"/>
              </a:lnSpc>
              <a:spcBef>
                <a:spcPts val="225"/>
              </a:spcBef>
              <a:spcAft>
                <a:spcPts val="225"/>
              </a:spcAft>
              <a:tabLst>
                <a:tab pos="1028700" algn="l"/>
                <a:tab pos="1943100" algn="l"/>
                <a:tab pos="2857500" algn="l"/>
                <a:tab pos="3771900" algn="l"/>
                <a:tab pos="4686300" algn="l"/>
                <a:tab pos="5600700" algn="l"/>
                <a:tab pos="6515100" algn="l"/>
                <a:tab pos="7429500" algn="l"/>
                <a:tab pos="8343900" algn="l"/>
                <a:tab pos="9258300" algn="l"/>
                <a:tab pos="10172700" algn="l"/>
              </a:tabLst>
              <a:defRPr/>
            </a:pPr>
            <a:r>
              <a:rPr lang="en-US" sz="3600" dirty="0">
                <a:solidFill>
                  <a:schemeClr val="bg1"/>
                </a:solidFill>
                <a:latin typeface="Lucida Fax" pitchFamily="18" charset="0"/>
                <a:cs typeface="Arial" pitchFamily="34" charset="0"/>
              </a:rPr>
              <a:t>Modelling and Forecasting Air Quality data with missing values via multivariate time series: Application to Madrid</a:t>
            </a:r>
            <a:endParaRPr lang="es-ES_tradnl" sz="3600" dirty="0">
              <a:solidFill>
                <a:schemeClr val="bg1"/>
              </a:solidFill>
              <a:latin typeface="Lucida Fax" pitchFamily="18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0" y="6074771"/>
            <a:ext cx="91440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AU" sz="2000" dirty="0">
                <a:solidFill>
                  <a:srgbClr val="FFFFFF"/>
                </a:solidFill>
                <a:latin typeface="Times New Roman" pitchFamily="18" charset="0"/>
              </a:rPr>
              <a:t>Authors</a:t>
            </a:r>
            <a:r>
              <a:rPr lang="es-ES_tradnl" sz="2000" dirty="0">
                <a:solidFill>
                  <a:srgbClr val="FFFFFF"/>
                </a:solidFill>
                <a:latin typeface="Times New Roman" pitchFamily="18" charset="0"/>
              </a:rPr>
              <a:t>: Mario Ramírez Jaén, Carolina García Martos &amp; Mª Jesús Sánchez Naranjo</a:t>
            </a:r>
            <a:endParaRPr lang="es-ES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734138" y="6422175"/>
            <a:ext cx="342152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AU" sz="2400" dirty="0" smtClean="0">
                <a:solidFill>
                  <a:srgbClr val="FFFFFF"/>
                </a:solidFill>
                <a:latin typeface="Times New Roman" pitchFamily="18" charset="0"/>
              </a:rPr>
              <a:t>July</a:t>
            </a:r>
            <a:r>
              <a:rPr lang="es-ES_tradnl" sz="2400" dirty="0" smtClean="0">
                <a:solidFill>
                  <a:srgbClr val="FFFFFF"/>
                </a:solidFill>
                <a:latin typeface="Times New Roman" pitchFamily="18" charset="0"/>
              </a:rPr>
              <a:t> 2017</a:t>
            </a:r>
            <a:endParaRPr lang="es-ES" sz="2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28" y="2924944"/>
            <a:ext cx="609950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87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10</a:t>
            </a:fld>
            <a:endParaRPr lang="es-ES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46220"/>
              </p:ext>
            </p:extLst>
          </p:nvPr>
        </p:nvGraphicFramePr>
        <p:xfrm>
          <a:off x="106363" y="1488527"/>
          <a:ext cx="8929687" cy="4676777"/>
        </p:xfrm>
        <a:graphic>
          <a:graphicData uri="http://schemas.openxmlformats.org/drawingml/2006/table">
            <a:tbl>
              <a:tblPr/>
              <a:tblGrid>
                <a:gridCol w="328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5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12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46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02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7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2563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9326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134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2856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2026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91438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5768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del Carmen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de España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Barrio del Pilar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Escuelas Aguirre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Cuatro Caminos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Ramón y Cajal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Vallecas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Arturo Soria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Villaverde Alto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C/ Farolillo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Moratalaz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d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q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bp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bd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63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bq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768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Casa de Campo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Barajas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Mendez Alvaro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Castellana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Retiro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Castilla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Ensanche Vallecas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Urb. Embajada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Fdez. Ladrea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Sanchinarro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El Pardo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1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d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q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bp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84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bd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25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bq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340" marR="3834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06362" y="878172"/>
            <a:ext cx="9037637" cy="36933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First approach: SARIMA </a:t>
            </a:r>
            <a:r>
              <a:rPr lang="en-US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:(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p</a:t>
            </a:r>
            <a:r>
              <a:rPr lang="en-US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,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</a:t>
            </a:r>
            <a:r>
              <a:rPr lang="en-US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,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q</a:t>
            </a:r>
            <a:r>
              <a:rPr lang="en-US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)</a:t>
            </a:r>
            <a:r>
              <a:rPr lang="en-US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x</a:t>
            </a:r>
            <a:r>
              <a:rPr lang="en-US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(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bp</a:t>
            </a:r>
            <a:r>
              <a:rPr lang="en-US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,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bd</a:t>
            </a:r>
            <a:r>
              <a:rPr lang="en-US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,</a:t>
            </a:r>
            <a:r>
              <a:rPr lang="en-US" b="1" i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bq</a:t>
            </a:r>
            <a:r>
              <a:rPr lang="en-US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)</a:t>
            </a:r>
            <a:r>
              <a:rPr lang="en-US" b="1" i="1" kern="0" baseline="-2500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</a:t>
            </a:r>
            <a:r>
              <a:rPr lang="en-US" b="1" i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US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models </a:t>
            </a: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 daily NO</a:t>
            </a:r>
            <a:r>
              <a:rPr kumimoji="0" lang="en-US" b="1" i="0" u="none" strike="noStrike" kern="0" cap="none" spc="0" normalizeH="0" baseline="-25000" dirty="0" smtClean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2</a:t>
            </a:r>
            <a:r>
              <a:rPr kumimoji="0" lang="en-US" b="1" i="0" u="none" strike="noStrike" kern="0" cap="none" spc="0" normalizeH="0" baseline="0" dirty="0" smtClean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concentrations</a:t>
            </a:r>
            <a:endParaRPr kumimoji="0" lang="en-US" b="1" i="1" u="none" strike="noStrike" kern="0" cap="none" spc="0" normalizeH="0" baseline="-2500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</a:t>
            </a:r>
            <a:r>
              <a:rPr lang="en-US" b="1" dirty="0">
                <a:solidFill>
                  <a:schemeClr val="accent1"/>
                </a:solidFill>
              </a:rPr>
              <a:t>Univariate Study     </a:t>
            </a:r>
            <a:r>
              <a:rPr lang="en-US" dirty="0"/>
              <a:t>DFM     Hourly Data     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313626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11</a:t>
            </a:fld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9951"/>
              </p:ext>
            </p:extLst>
          </p:nvPr>
        </p:nvGraphicFramePr>
        <p:xfrm>
          <a:off x="1857375" y="4571206"/>
          <a:ext cx="5929317" cy="1714500"/>
        </p:xfrm>
        <a:graphic>
          <a:graphicData uri="http://schemas.openxmlformats.org/drawingml/2006/table">
            <a:tbl>
              <a:tblPr/>
              <a:tblGrid>
                <a:gridCol w="6266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65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9929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2666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11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19%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34%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16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19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22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215%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75%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44%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23%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43%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171%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42 Imagen" descr="comprobacionest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713706"/>
            <a:ext cx="45720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10 Conector recto de flecha"/>
          <p:cNvCxnSpPr>
            <a:stCxn id="15" idx="1"/>
          </p:cNvCxnSpPr>
          <p:nvPr/>
        </p:nvCxnSpPr>
        <p:spPr bwMode="auto">
          <a:xfrm flipH="1" flipV="1">
            <a:off x="1691680" y="4356894"/>
            <a:ext cx="297314" cy="353782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</p:cxnSp>
      <p:pic>
        <p:nvPicPr>
          <p:cNvPr id="12" name="45 Imagen" descr="comprobacionest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713706"/>
            <a:ext cx="464343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12 Conector recto de flecha"/>
          <p:cNvCxnSpPr>
            <a:stCxn id="19" idx="7"/>
          </p:cNvCxnSpPr>
          <p:nvPr/>
        </p:nvCxnSpPr>
        <p:spPr bwMode="auto">
          <a:xfrm flipV="1">
            <a:off x="7608163" y="4356894"/>
            <a:ext cx="708253" cy="1217878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</p:cxnSp>
      <p:sp>
        <p:nvSpPr>
          <p:cNvPr id="14" name="13 CuadroTexto"/>
          <p:cNvSpPr txBox="1"/>
          <p:nvPr/>
        </p:nvSpPr>
        <p:spPr>
          <a:xfrm>
            <a:off x="468313" y="1124744"/>
            <a:ext cx="2879551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</a:t>
            </a: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orecasting Error</a:t>
            </a:r>
          </a:p>
        </p:txBody>
      </p:sp>
      <p:sp>
        <p:nvSpPr>
          <p:cNvPr id="15" name="14 Elipse"/>
          <p:cNvSpPr/>
          <p:nvPr/>
        </p:nvSpPr>
        <p:spPr>
          <a:xfrm>
            <a:off x="1928813" y="4653136"/>
            <a:ext cx="410939" cy="392907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Elipse"/>
          <p:cNvSpPr/>
          <p:nvPr/>
        </p:nvSpPr>
        <p:spPr>
          <a:xfrm>
            <a:off x="7257405" y="5517232"/>
            <a:ext cx="410939" cy="392907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</a:t>
            </a:r>
            <a:r>
              <a:rPr lang="en-US" b="1" dirty="0">
                <a:solidFill>
                  <a:schemeClr val="accent1"/>
                </a:solidFill>
              </a:rPr>
              <a:t>Univariate Study     </a:t>
            </a:r>
            <a:r>
              <a:rPr lang="en-US" dirty="0"/>
              <a:t>DFM     Hourly Data     State space     Conclusions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27681" y="1069116"/>
            <a:ext cx="1881325" cy="670222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786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107504" y="1052736"/>
            <a:ext cx="668914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i="1" dirty="0">
                <a:solidFill>
                  <a:srgbClr val="2D2D8A"/>
                </a:solidFill>
                <a:latin typeface="Arial" charset="0"/>
                <a:ea typeface="ＭＳ Ｐゴシック" pitchFamily="48" charset="-128"/>
              </a:rPr>
              <a:t>“An amount of unobserved common factors (r), clearly smaller than the amount of series (r&lt;&lt;m), can explain the series variability”.</a:t>
            </a:r>
          </a:p>
        </p:txBody>
      </p:sp>
      <p:graphicFrame>
        <p:nvGraphicFramePr>
          <p:cNvPr id="7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2805"/>
              </p:ext>
            </p:extLst>
          </p:nvPr>
        </p:nvGraphicFramePr>
        <p:xfrm>
          <a:off x="1395098" y="2564904"/>
          <a:ext cx="6705294" cy="1432744"/>
        </p:xfrm>
        <a:graphic>
          <a:graphicData uri="http://schemas.openxmlformats.org/drawingml/2006/table">
            <a:tbl>
              <a:tblPr/>
              <a:tblGrid>
                <a:gridCol w="710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9948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10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11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6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84,7%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4,1%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1,7%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1,6%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1,0%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0,9%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0,8%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0,7%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0,6%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0,5%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0,4%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0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16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19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22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6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0,4%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0,4%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0,3%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0,3%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0,3%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0,3%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0,2%</a:t>
                      </a:r>
                      <a:endParaRPr lang="es-E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0,2%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0,2%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0,1%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0,1%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11 Imagen" descr="barras factor común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36" y="4221088"/>
            <a:ext cx="5119568" cy="166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6 CuadroTexto"/>
          <p:cNvSpPr txBox="1"/>
          <p:nvPr/>
        </p:nvSpPr>
        <p:spPr>
          <a:xfrm>
            <a:off x="5874879" y="5821233"/>
            <a:ext cx="158417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Station</a:t>
            </a:r>
            <a:endParaRPr lang="en-US" sz="1000" dirty="0"/>
          </a:p>
        </p:txBody>
      </p:sp>
      <p:sp>
        <p:nvSpPr>
          <p:cNvPr id="13" name="7 CuadroTexto"/>
          <p:cNvSpPr txBox="1"/>
          <p:nvPr/>
        </p:nvSpPr>
        <p:spPr>
          <a:xfrm rot="16200000">
            <a:off x="3679884" y="4985157"/>
            <a:ext cx="158417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2</a:t>
            </a:r>
            <a:r>
              <a:rPr lang="en-US" sz="700" baseline="30000" dirty="0"/>
              <a:t>nd</a:t>
            </a:r>
            <a:r>
              <a:rPr lang="en-US" sz="700" dirty="0"/>
              <a:t> common factor</a:t>
            </a:r>
            <a:endParaRPr lang="en-US" sz="1000" dirty="0"/>
          </a:p>
        </p:txBody>
      </p:sp>
      <p:pic>
        <p:nvPicPr>
          <p:cNvPr id="16" name="48 Imagen" descr="barras factor común 1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4248926"/>
            <a:ext cx="4356984" cy="1669020"/>
          </a:xfrm>
          <a:prstGeom prst="rect">
            <a:avLst/>
          </a:prstGeom>
          <a:ln>
            <a:noFill/>
          </a:ln>
        </p:spPr>
      </p:pic>
      <p:sp>
        <p:nvSpPr>
          <p:cNvPr id="17" name="7 CuadroTexto"/>
          <p:cNvSpPr txBox="1"/>
          <p:nvPr/>
        </p:nvSpPr>
        <p:spPr>
          <a:xfrm rot="16200000">
            <a:off x="-440540" y="5010137"/>
            <a:ext cx="158417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common factor</a:t>
            </a:r>
            <a:endParaRPr lang="en-US" sz="1000" dirty="0"/>
          </a:p>
        </p:txBody>
      </p:sp>
      <p:sp>
        <p:nvSpPr>
          <p:cNvPr id="18" name="6 CuadroTexto"/>
          <p:cNvSpPr txBox="1"/>
          <p:nvPr/>
        </p:nvSpPr>
        <p:spPr>
          <a:xfrm>
            <a:off x="1924600" y="5859207"/>
            <a:ext cx="158417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Station</a:t>
            </a:r>
            <a:endParaRPr lang="en-US" sz="1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</a:t>
            </a:r>
            <a:r>
              <a:rPr lang="en-US" b="1" dirty="0">
                <a:solidFill>
                  <a:schemeClr val="accent1"/>
                </a:solidFill>
              </a:rPr>
              <a:t>DFM</a:t>
            </a:r>
            <a:r>
              <a:rPr lang="en-US" dirty="0"/>
              <a:t>     Hourly Data     State space     Conclusions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866941" y="876186"/>
            <a:ext cx="1819859" cy="89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25" y="1194046"/>
            <a:ext cx="522675" cy="52267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6866941" y="876186"/>
            <a:ext cx="184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1" name="Picture 2" descr="Resultado de imagen de matla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9" y="1183117"/>
            <a:ext cx="656313" cy="5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2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3" name="5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t="10855" r="25499" b="11185"/>
          <a:stretch>
            <a:fillRect/>
          </a:stretch>
        </p:blipFill>
        <p:spPr bwMode="auto">
          <a:xfrm>
            <a:off x="1644219" y="1586706"/>
            <a:ext cx="5855563" cy="465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68313" y="980728"/>
            <a:ext cx="7992119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Geographical interpretation of the 2</a:t>
            </a:r>
            <a:r>
              <a:rPr kumimoji="0" lang="en-US" sz="2400" b="1" i="0" u="none" strike="noStrike" kern="0" cap="none" spc="0" normalizeH="0" baseline="3000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nd</a:t>
            </a: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common</a:t>
            </a:r>
            <a:r>
              <a:rPr kumimoji="0" lang="en-US" sz="2400" b="1" i="0" u="none" strike="noStrike" kern="0" cap="none" spc="0" normalizeH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factor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</a:t>
            </a:r>
            <a:r>
              <a:rPr lang="en-US" b="1" dirty="0">
                <a:solidFill>
                  <a:schemeClr val="accent1"/>
                </a:solidFill>
              </a:rPr>
              <a:t>DFM</a:t>
            </a:r>
            <a:r>
              <a:rPr lang="en-US" dirty="0"/>
              <a:t>     Hourly Data     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152171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14</a:t>
            </a:fld>
            <a:endParaRPr lang="es-ES" dirty="0"/>
          </a:p>
        </p:txBody>
      </p:sp>
      <p:pic>
        <p:nvPicPr>
          <p:cNvPr id="3" name="6 Imagen" descr="Comprobacióne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99394"/>
            <a:ext cx="4256087" cy="30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14 Imagen" descr="Comprobaciónest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45720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42354"/>
              </p:ext>
            </p:extLst>
          </p:nvPr>
        </p:nvGraphicFramePr>
        <p:xfrm>
          <a:off x="1785937" y="4501356"/>
          <a:ext cx="5929312" cy="1630404"/>
        </p:xfrm>
        <a:graphic>
          <a:graphicData uri="http://schemas.openxmlformats.org/drawingml/2006/table">
            <a:tbl>
              <a:tblPr/>
              <a:tblGrid>
                <a:gridCol w="592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70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9293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154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11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97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31%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23%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4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16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19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22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97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92%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26%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38%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21%</a:t>
                      </a:r>
                      <a:endParaRPr lang="es-E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1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75%</a:t>
                      </a:r>
                      <a:endParaRPr lang="es-E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5 Conector recto de flecha"/>
          <p:cNvCxnSpPr>
            <a:stCxn id="9" idx="0"/>
          </p:cNvCxnSpPr>
          <p:nvPr/>
        </p:nvCxnSpPr>
        <p:spPr bwMode="auto">
          <a:xfrm flipH="1" flipV="1">
            <a:off x="2062844" y="4077072"/>
            <a:ext cx="1" cy="407516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</p:cxnSp>
      <p:cxnSp>
        <p:nvCxnSpPr>
          <p:cNvPr id="7" name="6 Conector recto de flecha"/>
          <p:cNvCxnSpPr>
            <a:stCxn id="14" idx="7"/>
          </p:cNvCxnSpPr>
          <p:nvPr/>
        </p:nvCxnSpPr>
        <p:spPr bwMode="auto">
          <a:xfrm flipV="1">
            <a:off x="7515046" y="4484588"/>
            <a:ext cx="513338" cy="841293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</p:cxnSp>
      <p:sp>
        <p:nvSpPr>
          <p:cNvPr id="9" name="8 Elipse"/>
          <p:cNvSpPr/>
          <p:nvPr/>
        </p:nvSpPr>
        <p:spPr>
          <a:xfrm>
            <a:off x="1857375" y="4484588"/>
            <a:ext cx="410939" cy="392907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Elipse"/>
          <p:cNvSpPr/>
          <p:nvPr/>
        </p:nvSpPr>
        <p:spPr>
          <a:xfrm>
            <a:off x="7164288" y="5268341"/>
            <a:ext cx="410939" cy="392907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42 Imagen" descr="comprobacione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3" t="8249" r="9725" b="81062"/>
          <a:stretch/>
        </p:blipFill>
        <p:spPr bwMode="auto">
          <a:xfrm>
            <a:off x="7164288" y="1700808"/>
            <a:ext cx="1492419" cy="46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42 Imagen" descr="comprobacionest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3" t="8249" r="9725" b="81062"/>
          <a:stretch/>
        </p:blipFill>
        <p:spPr bwMode="auto">
          <a:xfrm>
            <a:off x="1049879" y="1778898"/>
            <a:ext cx="1614992" cy="4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3 CuadroTexto"/>
          <p:cNvSpPr txBox="1"/>
          <p:nvPr/>
        </p:nvSpPr>
        <p:spPr>
          <a:xfrm>
            <a:off x="468313" y="1124744"/>
            <a:ext cx="2951559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</a:t>
            </a: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orecasting Error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</a:t>
            </a:r>
            <a:r>
              <a:rPr lang="en-US" b="1" dirty="0">
                <a:solidFill>
                  <a:schemeClr val="accent1"/>
                </a:solidFill>
              </a:rPr>
              <a:t>DFM</a:t>
            </a:r>
            <a:r>
              <a:rPr lang="en-US" dirty="0"/>
              <a:t>     Hourly Data     State space     Conclusions 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05475" y="866659"/>
            <a:ext cx="1881325" cy="670222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949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15</a:t>
            </a:fld>
            <a:endParaRPr lang="es-ES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024080424"/>
              </p:ext>
            </p:extLst>
          </p:nvPr>
        </p:nvGraphicFramePr>
        <p:xfrm>
          <a:off x="827584" y="3284984"/>
          <a:ext cx="7632848" cy="273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1871364024"/>
              </p:ext>
            </p:extLst>
          </p:nvPr>
        </p:nvGraphicFramePr>
        <p:xfrm>
          <a:off x="251520" y="1052736"/>
          <a:ext cx="8640960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72494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16</a:t>
            </a:fld>
            <a:endParaRPr lang="es-ES" dirty="0"/>
          </a:p>
        </p:txBody>
      </p:sp>
      <p:pic>
        <p:nvPicPr>
          <p:cNvPr id="3" name="2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947202" y="1612265"/>
            <a:ext cx="3613785" cy="363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3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004048" y="1641157"/>
            <a:ext cx="3506470" cy="357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1248619" y="5255251"/>
            <a:ext cx="260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Escuelas Aguirre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169986" y="5255251"/>
            <a:ext cx="32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Fernández </a:t>
            </a:r>
            <a:r>
              <a:rPr lang="es-ES" sz="2800" b="1" dirty="0" err="1"/>
              <a:t>Ladreda</a:t>
            </a:r>
            <a:endParaRPr lang="es-ES" sz="2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37240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68313" y="1124744"/>
            <a:ext cx="5759871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Parallel Approach Station by Station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448744" y="177281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chemeClr val="accent6"/>
                </a:solidFill>
              </a:rPr>
              <a:t>¡</a:t>
            </a:r>
            <a:r>
              <a:rPr lang="en-US" sz="2400" b="1" dirty="0">
                <a:solidFill>
                  <a:schemeClr val="accent6"/>
                </a:solidFill>
              </a:rPr>
              <a:t>Double Seasonality</a:t>
            </a:r>
            <a:r>
              <a:rPr lang="es-ES_tradnl" sz="2400" b="1" dirty="0">
                <a:solidFill>
                  <a:schemeClr val="accent6"/>
                </a:solidFill>
              </a:rPr>
              <a:t>!</a:t>
            </a:r>
            <a:endParaRPr lang="es-ES" sz="2400" b="1" dirty="0">
              <a:solidFill>
                <a:schemeClr val="accent6"/>
              </a:solidFill>
            </a:endParaRPr>
          </a:p>
        </p:txBody>
      </p:sp>
      <p:sp>
        <p:nvSpPr>
          <p:cNvPr id="7" name="2 CuadroTexto"/>
          <p:cNvSpPr txBox="1"/>
          <p:nvPr/>
        </p:nvSpPr>
        <p:spPr>
          <a:xfrm>
            <a:off x="2040215" y="2234481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ARIMA (1,1,1)x(1,1,1)</a:t>
            </a:r>
            <a:r>
              <a:rPr lang="es-ES" sz="2800" baseline="-25000" dirty="0"/>
              <a:t>24</a:t>
            </a:r>
            <a:r>
              <a:rPr lang="es-ES" sz="2800" dirty="0"/>
              <a:t>x(1,1,1)</a:t>
            </a:r>
            <a:r>
              <a:rPr lang="es-ES" sz="2800" baseline="-25000" dirty="0"/>
              <a:t>168</a:t>
            </a:r>
          </a:p>
        </p:txBody>
      </p:sp>
      <p:pic>
        <p:nvPicPr>
          <p:cNvPr id="8" name="3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684548" y="2793032"/>
            <a:ext cx="7632848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866941" y="876186"/>
            <a:ext cx="1819859" cy="89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adroTexto 19"/>
          <p:cNvSpPr txBox="1"/>
          <p:nvPr/>
        </p:nvSpPr>
        <p:spPr>
          <a:xfrm>
            <a:off x="6866941" y="876186"/>
            <a:ext cx="184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25" y="1205194"/>
            <a:ext cx="1073490" cy="49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8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0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2"/>
          <a:stretch/>
        </p:blipFill>
        <p:spPr>
          <a:xfrm>
            <a:off x="4572000" y="2924944"/>
            <a:ext cx="4572000" cy="3240360"/>
          </a:xfrm>
          <a:prstGeom prst="rect">
            <a:avLst/>
          </a:prstGeom>
          <a:ln>
            <a:noFill/>
          </a:ln>
        </p:spPr>
      </p:pic>
      <p:pic>
        <p:nvPicPr>
          <p:cNvPr id="11" name="42 Imagen" descr="comprobacionest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3" t="8249" r="9725" b="81062"/>
          <a:stretch/>
        </p:blipFill>
        <p:spPr bwMode="auto">
          <a:xfrm>
            <a:off x="5195454" y="3274501"/>
            <a:ext cx="1560600" cy="51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18</a:t>
            </a:fld>
            <a:endParaRPr lang="es-ES" dirty="0"/>
          </a:p>
        </p:txBody>
      </p:sp>
      <p:pic>
        <p:nvPicPr>
          <p:cNvPr id="3" name="2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4464496" cy="3240360"/>
          </a:xfrm>
          <a:prstGeom prst="rect">
            <a:avLst/>
          </a:prstGeom>
          <a:noFill/>
        </p:spPr>
      </p:pic>
      <p:sp>
        <p:nvSpPr>
          <p:cNvPr id="4" name="CuadroTexto 3"/>
          <p:cNvSpPr txBox="1"/>
          <p:nvPr/>
        </p:nvSpPr>
        <p:spPr>
          <a:xfrm>
            <a:off x="611744" y="908720"/>
            <a:ext cx="1656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Forecasting Error.</a:t>
            </a:r>
          </a:p>
        </p:txBody>
      </p:sp>
      <p:sp>
        <p:nvSpPr>
          <p:cNvPr id="5" name="3 CuadroTexto"/>
          <p:cNvSpPr txBox="1"/>
          <p:nvPr/>
        </p:nvSpPr>
        <p:spPr>
          <a:xfrm>
            <a:off x="6174178" y="6078059"/>
            <a:ext cx="1854206" cy="3185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Time</a:t>
            </a:r>
            <a:endParaRPr lang="es-ES" dirty="0"/>
          </a:p>
        </p:txBody>
      </p:sp>
      <p:sp>
        <p:nvSpPr>
          <p:cNvPr id="6" name="4 CuadroTexto"/>
          <p:cNvSpPr txBox="1"/>
          <p:nvPr/>
        </p:nvSpPr>
        <p:spPr>
          <a:xfrm rot="16200000">
            <a:off x="3990862" y="4561318"/>
            <a:ext cx="18215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Pollution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  <p:sp>
        <p:nvSpPr>
          <p:cNvPr id="10" name="4 CuadroTexto"/>
          <p:cNvSpPr txBox="1"/>
          <p:nvPr/>
        </p:nvSpPr>
        <p:spPr>
          <a:xfrm>
            <a:off x="371974" y="4542219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Forecasting error around 20% for the first 12 hours (forecasting horizon h=1,…,12).</a:t>
            </a:r>
          </a:p>
        </p:txBody>
      </p:sp>
      <p:sp>
        <p:nvSpPr>
          <p:cNvPr id="12" name="4 CuadroTexto"/>
          <p:cNvSpPr txBox="1"/>
          <p:nvPr/>
        </p:nvSpPr>
        <p:spPr>
          <a:xfrm>
            <a:off x="5052136" y="1503670"/>
            <a:ext cx="3768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Forecasts become inaccurate after 12 hours, h&gt;12.</a:t>
            </a:r>
          </a:p>
        </p:txBody>
      </p:sp>
    </p:spTree>
    <p:extLst>
      <p:ext uri="{BB962C8B-B14F-4D97-AF65-F5344CB8AC3E}">
        <p14:creationId xmlns:p14="http://schemas.microsoft.com/office/powerpoint/2010/main" val="21798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68313" y="1124744"/>
            <a:ext cx="5759871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Parallel Approach All Stations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267744" y="1653443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Dynamic Factor Model (DFM)</a:t>
            </a:r>
          </a:p>
        </p:txBody>
      </p:sp>
      <p:pic>
        <p:nvPicPr>
          <p:cNvPr id="11" name="0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/>
          <a:stretch/>
        </p:blipFill>
        <p:spPr>
          <a:xfrm>
            <a:off x="323528" y="2259124"/>
            <a:ext cx="4752528" cy="3979314"/>
          </a:xfrm>
          <a:prstGeom prst="rect">
            <a:avLst/>
          </a:prstGeom>
          <a:ln>
            <a:noFill/>
          </a:ln>
        </p:spPr>
      </p:pic>
      <p:sp>
        <p:nvSpPr>
          <p:cNvPr id="12" name="4 CuadroTexto"/>
          <p:cNvSpPr txBox="1"/>
          <p:nvPr/>
        </p:nvSpPr>
        <p:spPr>
          <a:xfrm>
            <a:off x="-743376" y="2204864"/>
            <a:ext cx="66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Variability explained by the common factors</a:t>
            </a:r>
          </a:p>
        </p:txBody>
      </p:sp>
      <p:sp>
        <p:nvSpPr>
          <p:cNvPr id="13" name="5 CuadroTexto"/>
          <p:cNvSpPr txBox="1"/>
          <p:nvPr/>
        </p:nvSpPr>
        <p:spPr>
          <a:xfrm rot="16200000">
            <a:off x="-836819" y="4072304"/>
            <a:ext cx="20436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EV</a:t>
            </a:r>
            <a:endParaRPr lang="es-ES" dirty="0"/>
          </a:p>
        </p:txBody>
      </p:sp>
      <p:sp>
        <p:nvSpPr>
          <p:cNvPr id="14" name="6 CuadroTexto"/>
          <p:cNvSpPr txBox="1"/>
          <p:nvPr/>
        </p:nvSpPr>
        <p:spPr>
          <a:xfrm>
            <a:off x="1634400" y="5960313"/>
            <a:ext cx="20735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Factor</a:t>
            </a:r>
            <a:endParaRPr lang="es-ES" dirty="0"/>
          </a:p>
        </p:txBody>
      </p:sp>
      <p:pic>
        <p:nvPicPr>
          <p:cNvPr id="15" name="3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6106606" y="2897376"/>
            <a:ext cx="2704897" cy="2267065"/>
          </a:xfrm>
          <a:prstGeom prst="rect">
            <a:avLst/>
          </a:prstGeom>
        </p:spPr>
      </p:pic>
      <p:sp>
        <p:nvSpPr>
          <p:cNvPr id="17" name="11 CuadroTexto"/>
          <p:cNvSpPr txBox="1"/>
          <p:nvPr/>
        </p:nvSpPr>
        <p:spPr>
          <a:xfrm>
            <a:off x="4437956" y="356456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chemeClr val="accent1"/>
                </a:solidFill>
              </a:rPr>
              <a:t>3 </a:t>
            </a:r>
            <a:r>
              <a:rPr lang="en-US" sz="2400" b="1" dirty="0">
                <a:solidFill>
                  <a:schemeClr val="accent1"/>
                </a:solidFill>
              </a:rPr>
              <a:t>Factors</a:t>
            </a:r>
          </a:p>
        </p:txBody>
      </p:sp>
      <p:sp>
        <p:nvSpPr>
          <p:cNvPr id="6" name="Flecha: a la derecha 5"/>
          <p:cNvSpPr/>
          <p:nvPr/>
        </p:nvSpPr>
        <p:spPr>
          <a:xfrm>
            <a:off x="4723187" y="3915683"/>
            <a:ext cx="1504997" cy="3200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866941" y="876186"/>
            <a:ext cx="1819859" cy="89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25" y="1194046"/>
            <a:ext cx="522675" cy="52267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6866941" y="876186"/>
            <a:ext cx="184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1" name="Picture 2" descr="Resultado de imagen de matla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9" y="1183117"/>
            <a:ext cx="656313" cy="5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0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7" name="Picture 2" descr="https://26a767f230dfd4a44b6c630f3f3ee8b009458822.googledrive.com/host/0B4227FsxjRPXNmdEU2NQVk1qazQ/analisis_estadistic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3152"/>
            <a:ext cx="529590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2525341823"/>
              </p:ext>
            </p:extLst>
          </p:nvPr>
        </p:nvGraphicFramePr>
        <p:xfrm>
          <a:off x="4429124" y="1124744"/>
          <a:ext cx="4714876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8 Rectángulo"/>
          <p:cNvSpPr/>
          <p:nvPr/>
        </p:nvSpPr>
        <p:spPr>
          <a:xfrm>
            <a:off x="4572000" y="1340768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1</a:t>
            </a:r>
            <a:endParaRPr lang="es-ES" sz="2400" dirty="0">
              <a:solidFill>
                <a:srgbClr val="000000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059453" y="2185318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2</a:t>
            </a:r>
            <a:endParaRPr lang="es-ES" sz="2400" dirty="0">
              <a:solidFill>
                <a:srgbClr val="000000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237547" y="2906399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3</a:t>
            </a:r>
            <a:endParaRPr lang="es-ES" sz="2400" dirty="0">
              <a:solidFill>
                <a:srgbClr val="000000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237547" y="3700206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4</a:t>
            </a:r>
            <a:endParaRPr lang="es-ES" sz="2400" dirty="0">
              <a:solidFill>
                <a:srgbClr val="000000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059453" y="4466826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5</a:t>
            </a:r>
            <a:endParaRPr lang="es-ES" sz="2400" dirty="0">
              <a:solidFill>
                <a:srgbClr val="000000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14" name="12 Rectángulo"/>
          <p:cNvSpPr/>
          <p:nvPr/>
        </p:nvSpPr>
        <p:spPr>
          <a:xfrm>
            <a:off x="4644008" y="5271591"/>
            <a:ext cx="356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ＭＳ Ｐゴシック" pitchFamily="48" charset="-128"/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State space     Conclusions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20</a:t>
            </a:fld>
            <a:endParaRPr lang="es-ES" dirty="0"/>
          </a:p>
        </p:txBody>
      </p:sp>
      <p:pic>
        <p:nvPicPr>
          <p:cNvPr id="4" name="0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3" t="9526" r="3718" b="5827"/>
          <a:stretch/>
        </p:blipFill>
        <p:spPr bwMode="auto">
          <a:xfrm>
            <a:off x="395536" y="2492896"/>
            <a:ext cx="3862447" cy="3357579"/>
          </a:xfrm>
          <a:prstGeom prst="rect">
            <a:avLst/>
          </a:prstGeom>
          <a:ln w="28575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115616" y="1052736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Average forecasting error around 40%. 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</a:rPr>
              <a:t>Great amount of outliers</a:t>
            </a:r>
          </a:p>
        </p:txBody>
      </p:sp>
      <p:sp>
        <p:nvSpPr>
          <p:cNvPr id="8" name="7 Elipse"/>
          <p:cNvSpPr/>
          <p:nvPr/>
        </p:nvSpPr>
        <p:spPr>
          <a:xfrm>
            <a:off x="3059832" y="2924944"/>
            <a:ext cx="432048" cy="1872208"/>
          </a:xfrm>
          <a:prstGeom prst="ellipse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42 Imagen" descr="comprobacione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3" t="8249" r="9725" b="81062"/>
          <a:stretch/>
        </p:blipFill>
        <p:spPr bwMode="auto">
          <a:xfrm>
            <a:off x="899592" y="3140968"/>
            <a:ext cx="1492419" cy="46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547664" y="5630774"/>
            <a:ext cx="1854206" cy="3185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Time</a:t>
            </a:r>
            <a:endParaRPr lang="es-ES" dirty="0"/>
          </a:p>
        </p:txBody>
      </p:sp>
      <p:sp>
        <p:nvSpPr>
          <p:cNvPr id="18" name="17 CuadroTexto"/>
          <p:cNvSpPr txBox="1"/>
          <p:nvPr/>
        </p:nvSpPr>
        <p:spPr>
          <a:xfrm rot="16200000">
            <a:off x="-353134" y="4047724"/>
            <a:ext cx="1821555" cy="324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Contaminación</a:t>
            </a:r>
            <a:endParaRPr lang="es-ES" dirty="0"/>
          </a:p>
        </p:txBody>
      </p:sp>
      <p:sp>
        <p:nvSpPr>
          <p:cNvPr id="19" name="18 CuadroTexto"/>
          <p:cNvSpPr txBox="1"/>
          <p:nvPr/>
        </p:nvSpPr>
        <p:spPr>
          <a:xfrm>
            <a:off x="3203848" y="328498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Example: Window 505, hour 1, </a:t>
            </a:r>
            <a:r>
              <a:rPr lang="en-US" b="1" dirty="0" err="1">
                <a:solidFill>
                  <a:srgbClr val="002060"/>
                </a:solidFill>
              </a:rPr>
              <a:t>Escuelas</a:t>
            </a:r>
            <a:r>
              <a:rPr lang="en-US" b="1" dirty="0">
                <a:solidFill>
                  <a:srgbClr val="002060"/>
                </a:solidFill>
              </a:rPr>
              <a:t> Aguirre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05996"/>
              </p:ext>
            </p:extLst>
          </p:nvPr>
        </p:nvGraphicFramePr>
        <p:xfrm>
          <a:off x="4427985" y="3861047"/>
          <a:ext cx="4515157" cy="84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072">
                  <a:extLst>
                    <a:ext uri="{9D8B030D-6E8A-4147-A177-3AD203B41FA5}">
                      <a16:colId xmlns="" xmlns:a16="http://schemas.microsoft.com/office/drawing/2014/main" val="1538747858"/>
                    </a:ext>
                  </a:extLst>
                </a:gridCol>
                <a:gridCol w="687948">
                  <a:extLst>
                    <a:ext uri="{9D8B030D-6E8A-4147-A177-3AD203B41FA5}">
                      <a16:colId xmlns="" xmlns:a16="http://schemas.microsoft.com/office/drawing/2014/main" val="3581118567"/>
                    </a:ext>
                  </a:extLst>
                </a:gridCol>
                <a:gridCol w="598581">
                  <a:extLst>
                    <a:ext uri="{9D8B030D-6E8A-4147-A177-3AD203B41FA5}">
                      <a16:colId xmlns="" xmlns:a16="http://schemas.microsoft.com/office/drawing/2014/main" val="3737261639"/>
                    </a:ext>
                  </a:extLst>
                </a:gridCol>
                <a:gridCol w="687948">
                  <a:extLst>
                    <a:ext uri="{9D8B030D-6E8A-4147-A177-3AD203B41FA5}">
                      <a16:colId xmlns="" xmlns:a16="http://schemas.microsoft.com/office/drawing/2014/main" val="1988437664"/>
                    </a:ext>
                  </a:extLst>
                </a:gridCol>
                <a:gridCol w="755968">
                  <a:extLst>
                    <a:ext uri="{9D8B030D-6E8A-4147-A177-3AD203B41FA5}">
                      <a16:colId xmlns="" xmlns:a16="http://schemas.microsoft.com/office/drawing/2014/main" val="2085454329"/>
                    </a:ext>
                  </a:extLst>
                </a:gridCol>
                <a:gridCol w="868640">
                  <a:extLst>
                    <a:ext uri="{9D8B030D-6E8A-4147-A177-3AD203B41FA5}">
                      <a16:colId xmlns="" xmlns:a16="http://schemas.microsoft.com/office/drawing/2014/main" val="1524464405"/>
                    </a:ext>
                  </a:extLst>
                </a:gridCol>
              </a:tblGrid>
              <a:tr h="423915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9314486"/>
                  </a:ext>
                </a:extLst>
              </a:tr>
              <a:tr h="4239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n-GB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5,92%</a:t>
                      </a:r>
                      <a:endParaRPr lang="en-GB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7,3%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1,19%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57,42%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3%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8491759"/>
                  </a:ext>
                </a:extLst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  <p:sp>
        <p:nvSpPr>
          <p:cNvPr id="12" name="18 CuadroTexto"/>
          <p:cNvSpPr txBox="1"/>
          <p:nvPr/>
        </p:nvSpPr>
        <p:spPr>
          <a:xfrm>
            <a:off x="3193175" y="4862062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(Sep-Oct 2013)</a:t>
            </a:r>
          </a:p>
        </p:txBody>
      </p:sp>
    </p:spTree>
    <p:extLst>
      <p:ext uri="{BB962C8B-B14F-4D97-AF65-F5344CB8AC3E}">
        <p14:creationId xmlns:p14="http://schemas.microsoft.com/office/powerpoint/2010/main" val="1033947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21</a:t>
            </a:fld>
            <a:endParaRPr lang="es-ES" dirty="0"/>
          </a:p>
        </p:txBody>
      </p:sp>
      <p:pic>
        <p:nvPicPr>
          <p:cNvPr id="6" name="0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2" t="8829" r="4894" b="5167"/>
          <a:stretch/>
        </p:blipFill>
        <p:spPr bwMode="auto">
          <a:xfrm>
            <a:off x="4932040" y="2492896"/>
            <a:ext cx="3744416" cy="3357579"/>
          </a:xfrm>
          <a:prstGeom prst="rect">
            <a:avLst/>
          </a:prstGeom>
          <a:ln w="28575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10 Elipse"/>
          <p:cNvSpPr/>
          <p:nvPr/>
        </p:nvSpPr>
        <p:spPr>
          <a:xfrm>
            <a:off x="7524328" y="3077344"/>
            <a:ext cx="432048" cy="2007840"/>
          </a:xfrm>
          <a:prstGeom prst="ellipse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42 Imagen" descr="comprobacionest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3" t="8249" r="9725" b="81062"/>
          <a:stretch/>
        </p:blipFill>
        <p:spPr bwMode="auto">
          <a:xfrm>
            <a:off x="5436096" y="3077344"/>
            <a:ext cx="1492419" cy="46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6092013" y="5630774"/>
            <a:ext cx="1854206" cy="3185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Time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 rot="16200000">
            <a:off x="4191215" y="4047724"/>
            <a:ext cx="1821555" cy="324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Contaminación</a:t>
            </a:r>
            <a:endParaRPr lang="es-ES" dirty="0"/>
          </a:p>
        </p:txBody>
      </p:sp>
      <p:sp>
        <p:nvSpPr>
          <p:cNvPr id="15" name="8 CuadroTexto"/>
          <p:cNvSpPr txBox="1"/>
          <p:nvPr/>
        </p:nvSpPr>
        <p:spPr>
          <a:xfrm>
            <a:off x="1268016" y="1205136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Average forecasting error around 40%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</a:rPr>
              <a:t>Great amount of </a:t>
            </a:r>
            <a:r>
              <a:rPr lang="en-US" sz="2800" b="1" dirty="0" smtClean="0">
                <a:solidFill>
                  <a:srgbClr val="002060"/>
                </a:solidFill>
              </a:rPr>
              <a:t>outliers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6" name="18 CuadroTexto"/>
          <p:cNvSpPr txBox="1"/>
          <p:nvPr/>
        </p:nvSpPr>
        <p:spPr>
          <a:xfrm>
            <a:off x="-1116632" y="334845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Example: Window 400, hour 1, </a:t>
            </a:r>
            <a:r>
              <a:rPr lang="en-US" b="1" dirty="0" err="1">
                <a:solidFill>
                  <a:srgbClr val="002060"/>
                </a:solidFill>
              </a:rPr>
              <a:t>Escuelas</a:t>
            </a:r>
            <a:r>
              <a:rPr lang="en-US" b="1" dirty="0">
                <a:solidFill>
                  <a:srgbClr val="002060"/>
                </a:solidFill>
              </a:rPr>
              <a:t> Aguirre</a:t>
            </a: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3336"/>
              </p:ext>
            </p:extLst>
          </p:nvPr>
        </p:nvGraphicFramePr>
        <p:xfrm>
          <a:off x="179512" y="3842057"/>
          <a:ext cx="4402260" cy="84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="" xmlns:a16="http://schemas.microsoft.com/office/drawing/2014/main" val="1538747858"/>
                    </a:ext>
                  </a:extLst>
                </a:gridCol>
                <a:gridCol w="864158">
                  <a:extLst>
                    <a:ext uri="{9D8B030D-6E8A-4147-A177-3AD203B41FA5}">
                      <a16:colId xmlns="" xmlns:a16="http://schemas.microsoft.com/office/drawing/2014/main" val="3581118567"/>
                    </a:ext>
                  </a:extLst>
                </a:gridCol>
                <a:gridCol w="838518">
                  <a:extLst>
                    <a:ext uri="{9D8B030D-6E8A-4147-A177-3AD203B41FA5}">
                      <a16:colId xmlns="" xmlns:a16="http://schemas.microsoft.com/office/drawing/2014/main" val="3737261639"/>
                    </a:ext>
                  </a:extLst>
                </a:gridCol>
                <a:gridCol w="864158">
                  <a:extLst>
                    <a:ext uri="{9D8B030D-6E8A-4147-A177-3AD203B41FA5}">
                      <a16:colId xmlns="" xmlns:a16="http://schemas.microsoft.com/office/drawing/2014/main" val="1988437664"/>
                    </a:ext>
                  </a:extLst>
                </a:gridCol>
                <a:gridCol w="949601">
                  <a:extLst>
                    <a:ext uri="{9D8B030D-6E8A-4147-A177-3AD203B41FA5}">
                      <a16:colId xmlns="" xmlns:a16="http://schemas.microsoft.com/office/drawing/2014/main" val="2085454329"/>
                    </a:ext>
                  </a:extLst>
                </a:gridCol>
              </a:tblGrid>
              <a:tr h="423915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9314486"/>
                  </a:ext>
                </a:extLst>
              </a:tr>
              <a:tr h="4239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endParaRPr lang="en-GB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0,87%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50,36%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15,7%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14,32%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8491759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3905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22</a:t>
            </a:fld>
            <a:endParaRPr lang="es-ES" dirty="0"/>
          </a:p>
        </p:txBody>
      </p:sp>
      <p:pic>
        <p:nvPicPr>
          <p:cNvPr id="3" name="0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4298" r="7217" b="5485"/>
          <a:stretch/>
        </p:blipFill>
        <p:spPr bwMode="auto">
          <a:xfrm>
            <a:off x="1655676" y="1598326"/>
            <a:ext cx="5904656" cy="2975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67544" y="90872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Forecasting Error 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when trying to forecast the level of the series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977399"/>
            <a:ext cx="774238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779912" y="4406638"/>
            <a:ext cx="1854206" cy="3185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Time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 rot="16200000">
            <a:off x="762810" y="3058072"/>
            <a:ext cx="18215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Pollution</a:t>
            </a:r>
            <a:endParaRPr lang="en-US" dirty="0"/>
          </a:p>
        </p:txBody>
      </p:sp>
      <p:sp>
        <p:nvSpPr>
          <p:cNvPr id="9" name="8 Rectángulo"/>
          <p:cNvSpPr/>
          <p:nvPr/>
        </p:nvSpPr>
        <p:spPr>
          <a:xfrm>
            <a:off x="1403648" y="935853"/>
            <a:ext cx="6156684" cy="37892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</a:t>
            </a:r>
            <a:r>
              <a:rPr lang="en-US" b="1" dirty="0">
                <a:solidFill>
                  <a:schemeClr val="accent1"/>
                </a:solidFill>
              </a:rPr>
              <a:t>Hourly Data     </a:t>
            </a:r>
            <a:r>
              <a:rPr lang="en-US" dirty="0"/>
              <a:t>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95608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23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Rectángulo"/>
              <p:cNvSpPr/>
              <p:nvPr/>
            </p:nvSpPr>
            <p:spPr>
              <a:xfrm>
                <a:off x="3635896" y="839774"/>
                <a:ext cx="3175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_tradnl" sz="3200" i="1">
                          <a:latin typeface="Cambria Math"/>
                        </a:rPr>
                        <m:t>=</m:t>
                      </m:r>
                      <m:r>
                        <a:rPr lang="es-ES_tradnl" sz="3200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  <m:r>
                            <a:rPr lang="es-ES_tradnl" sz="3200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_tradnl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3" name="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839774"/>
                <a:ext cx="31757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CuadroTexto"/>
          <p:cNvSpPr txBox="1"/>
          <p:nvPr/>
        </p:nvSpPr>
        <p:spPr>
          <a:xfrm>
            <a:off x="395536" y="887685"/>
            <a:ext cx="321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2060"/>
                </a:solidFill>
              </a:rPr>
              <a:t>State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3851920" y="1496528"/>
                <a:ext cx="2832122" cy="636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_tradnl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_tradnl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32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s-ES_tradnl" sz="32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496528"/>
                <a:ext cx="2832122" cy="636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5 CuadroTexto"/>
          <p:cNvSpPr txBox="1"/>
          <p:nvPr/>
        </p:nvSpPr>
        <p:spPr>
          <a:xfrm>
            <a:off x="395536" y="1493574"/>
            <a:ext cx="568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Observation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612774" y="2078349"/>
                <a:ext cx="80740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2060"/>
                    </a:solidFill>
                  </a:rPr>
                  <a:t>Aim: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Estimate the value of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from the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sz="2800" b="1" i="1">
                        <a:solidFill>
                          <a:srgbClr val="002060"/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2060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sz="2800" b="1" i="1">
                        <a:solidFill>
                          <a:srgbClr val="00206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4" y="2078349"/>
                <a:ext cx="8074026" cy="1015663"/>
              </a:xfrm>
              <a:prstGeom prst="rect">
                <a:avLst/>
              </a:prstGeom>
              <a:blipFill>
                <a:blip r:embed="rId5"/>
                <a:stretch>
                  <a:fillRect l="-1964" t="-7784" r="-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https://developer.r-project.org/Logo/R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https://developer.r-project.org/Logo/R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6" descr="https://developer.r-project.org/Logo/Rlogo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8" descr="https://developer.r-project.org/Logo/Rlogo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13" name="8 Diagrama"/>
          <p:cNvGraphicFramePr/>
          <p:nvPr>
            <p:extLst>
              <p:ext uri="{D42A27DB-BD31-4B8C-83A1-F6EECF244321}">
                <p14:modId xmlns:p14="http://schemas.microsoft.com/office/powerpoint/2010/main" val="2529075611"/>
              </p:ext>
            </p:extLst>
          </p:nvPr>
        </p:nvGraphicFramePr>
        <p:xfrm>
          <a:off x="307975" y="3524790"/>
          <a:ext cx="4417328" cy="236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4" name="0 Imagen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41" y="3335404"/>
            <a:ext cx="4160059" cy="28299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5" name="CuadroTexto 1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866941" y="876186"/>
            <a:ext cx="1819859" cy="89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/>
          <p:cNvSpPr txBox="1"/>
          <p:nvPr/>
        </p:nvSpPr>
        <p:spPr>
          <a:xfrm>
            <a:off x="6866941" y="876186"/>
            <a:ext cx="184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Picture 4" descr="http://rhrv.r-forge.r-project.org/css/images/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5" y="1252867"/>
            <a:ext cx="657922" cy="4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5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468312" y="1124743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Ejemplo con 24 series</a:t>
            </a:r>
            <a:endParaRPr kumimoji="0" lang="es-ES" sz="2400" b="1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68313" y="1124744"/>
            <a:ext cx="3492002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SS </a:t>
            </a: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with Missing Data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Rectángulo"/>
              <p:cNvSpPr/>
              <p:nvPr/>
            </p:nvSpPr>
            <p:spPr>
              <a:xfrm>
                <a:off x="2976370" y="2230185"/>
                <a:ext cx="3047244" cy="860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s-ES_tradnl" b="1" i="1">
                          <a:solidFill>
                            <a:srgbClr val="00206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s-E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s-ES_tradnl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s-ES_tradnl" b="1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E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s-ES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70" y="2230185"/>
                <a:ext cx="3047244" cy="860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14 CuadroTexto"/>
          <p:cNvSpPr txBox="1"/>
          <p:nvPr/>
        </p:nvSpPr>
        <p:spPr>
          <a:xfrm>
            <a:off x="683568" y="1771490"/>
            <a:ext cx="7632848" cy="40011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Missing data do not modify the problems dimension</a:t>
            </a:r>
            <a:endParaRPr kumimoji="0" lang="en-US" sz="20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Rectángulo"/>
              <p:cNvSpPr/>
              <p:nvPr/>
            </p:nvSpPr>
            <p:spPr>
              <a:xfrm>
                <a:off x="2869224" y="3204933"/>
                <a:ext cx="3154390" cy="547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</a:rPr>
                  <a:t>Being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missing data</a:t>
                </a:r>
              </a:p>
            </p:txBody>
          </p:sp>
        </mc:Choice>
        <mc:Fallback xmlns="">
          <p:sp>
            <p:nvSpPr>
              <p:cNvPr id="4" name="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224" y="3204933"/>
                <a:ext cx="3154390" cy="547971"/>
              </a:xfrm>
              <a:prstGeom prst="rect">
                <a:avLst/>
              </a:prstGeom>
              <a:blipFill>
                <a:blip r:embed="rId4"/>
                <a:stretch>
                  <a:fillRect l="-3095" r="-2128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Rectángulo"/>
              <p:cNvSpPr/>
              <p:nvPr/>
            </p:nvSpPr>
            <p:spPr>
              <a:xfrm>
                <a:off x="713475" y="4005064"/>
                <a:ext cx="8064896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_tradnl" sz="2400" b="1" i="1" smtClean="0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;           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b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_tradnl" sz="2400" b="1" i="1" smtClean="0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;          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s-ES_tradnl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_tradnl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𝟏𝟏</m:t>
                                    </m:r>
                                    <m:r>
                                      <a:rPr lang="es-ES_tradnl" sz="24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_tradnl" sz="2400" b="1" i="1" smtClean="0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_tradnl" sz="2400" b="1" i="1" smtClean="0">
                                    <a:solidFill>
                                      <a:schemeClr val="accent6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1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_tradnl" sz="2400" b="1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𝟐𝟐</m:t>
                                    </m:r>
                                    <m:r>
                                      <a:rPr lang="es-ES_tradnl" sz="2400" b="1" i="1">
                                        <a:solidFill>
                                          <a:schemeClr val="accent6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s-E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1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75" y="4005064"/>
                <a:ext cx="8064896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227604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68313" y="1124744"/>
            <a:ext cx="266352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Kalman Filter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Rectángulo"/>
              <p:cNvSpPr/>
              <p:nvPr/>
            </p:nvSpPr>
            <p:spPr>
              <a:xfrm>
                <a:off x="468313" y="1844824"/>
                <a:ext cx="8208143" cy="3665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𝝓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𝝓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=[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𝑰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endParaRPr lang="en-US" sz="24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Kalman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𝒕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𝒕</m:t>
                                </m:r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 algn="ctr"/>
                <a:endParaRPr lang="en-US" sz="24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forecasting Error: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𝒀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𝒕</m:t>
                            </m:r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sSubSup>
                      <m:sSub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Variance-Covariance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  <m:sSubSup>
                      <m:sSub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𝑹</m:t>
                    </m:r>
                  </m:oMath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3" y="1844824"/>
                <a:ext cx="8208143" cy="3665106"/>
              </a:xfrm>
              <a:prstGeom prst="rect">
                <a:avLst/>
              </a:prstGeom>
              <a:blipFill>
                <a:blip r:embed="rId3"/>
                <a:stretch>
                  <a:fillRect b="-29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84497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3" y="1124744"/>
            <a:ext cx="554384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Maximum likelihood estimation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0" y="2618141"/>
                <a:ext cx="9144000" cy="1098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s-ES_tradnl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𝐥𝐧</m:t>
                      </m:r>
                      <m:r>
                        <a:rPr lang="es-ES_tradnl" sz="2400" b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𝜣</m:t>
                          </m:r>
                        </m:e>
                      </m:d>
                      <m:r>
                        <a:rPr lang="es-E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𝒍𝒐𝒈</m:t>
                          </m:r>
                        </m:e>
                      </m:nary>
                      <m:r>
                        <a:rPr lang="es-E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𝜣</m:t>
                              </m:r>
                            </m:e>
                          </m:d>
                        </m:e>
                      </m:d>
                      <m:r>
                        <a:rPr lang="es-E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𝜣</m:t>
                              </m:r>
                            </m:e>
                          </m:d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</m:nary>
                      <m:r>
                        <a:rPr lang="es-E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𝜣</m:t>
                              </m:r>
                            </m:e>
                          </m:d>
                        </m:e>
                        <m:sup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𝜣</m:t>
                          </m:r>
                        </m:e>
                      </m:d>
                    </m:oMath>
                  </m:oMathPara>
                </a14:m>
                <a:endParaRPr lang="es-E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8141"/>
                <a:ext cx="9144000" cy="10988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Rectángulo"/>
              <p:cNvSpPr/>
              <p:nvPr/>
            </p:nvSpPr>
            <p:spPr>
              <a:xfrm>
                <a:off x="141708" y="2030752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𝐋𝐢𝐤𝐞𝐥𝐢𝐡𝐨𝐨𝐝</m:t>
                      </m:r>
                      <m:r>
                        <a:rPr lang="es-ES_tradnl" sz="2400" b="1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es-ES_tradnl" sz="24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≡</m:t>
                      </m:r>
                      <m:r>
                        <a:rPr lang="es-ES_tradnl" sz="2400" b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𝜣</m:t>
                          </m:r>
                        </m:e>
                      </m:d>
                    </m:oMath>
                  </m:oMathPara>
                </a14:m>
                <a:endParaRPr lang="es-E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08" y="2030752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Rectángulo"/>
          <p:cNvSpPr/>
          <p:nvPr/>
        </p:nvSpPr>
        <p:spPr>
          <a:xfrm>
            <a:off x="0" y="40050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rgbClr val="002060"/>
                </a:solidFill>
              </a:rPr>
              <a:t>Newton-Raphson iterative process</a:t>
            </a:r>
          </a:p>
        </p:txBody>
      </p:sp>
      <p:graphicFrame>
        <p:nvGraphicFramePr>
          <p:cNvPr id="12" name="11 Diagrama"/>
          <p:cNvGraphicFramePr/>
          <p:nvPr>
            <p:extLst>
              <p:ext uri="{D42A27DB-BD31-4B8C-83A1-F6EECF244321}">
                <p14:modId xmlns:p14="http://schemas.microsoft.com/office/powerpoint/2010/main" val="2594113561"/>
              </p:ext>
            </p:extLst>
          </p:nvPr>
        </p:nvGraphicFramePr>
        <p:xfrm>
          <a:off x="630970" y="3167586"/>
          <a:ext cx="7882060" cy="42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0640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2" y="1124743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Example with two series</a:t>
            </a:r>
            <a:endParaRPr kumimoji="0" lang="en-US" sz="2400" b="1" i="0" u="sng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pic>
        <p:nvPicPr>
          <p:cNvPr id="6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3" y="2781194"/>
            <a:ext cx="2771923" cy="165618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7 CuadroTexto"/>
          <p:cNvSpPr txBox="1"/>
          <p:nvPr/>
        </p:nvSpPr>
        <p:spPr>
          <a:xfrm>
            <a:off x="323527" y="1620127"/>
            <a:ext cx="4877556" cy="101566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noProof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Escuelas</a:t>
            </a:r>
            <a:r>
              <a:rPr lang="en-US" sz="20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Aguirre, hour 1 &amp; hour 2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kern="0" noProof="0" dirty="0">
              <a:solidFill>
                <a:srgbClr val="2D2D8A"/>
              </a:solidFill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Estimated parameters: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1008810" y="3573022"/>
            <a:ext cx="2016224" cy="972108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418472" y="5009116"/>
            <a:ext cx="4081520" cy="769441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~</a:t>
            </a:r>
            <a:r>
              <a:rPr lang="es-ES_tradnl" sz="20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1         </a:t>
            </a:r>
            <a:r>
              <a:rPr lang="en-US" sz="20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Similar to </a:t>
            </a:r>
            <a:r>
              <a:rPr lang="en-US" sz="20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Bivariate Local Level Model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cxnSp>
        <p:nvCxnSpPr>
          <p:cNvPr id="9" name="8 Conector recto de flecha"/>
          <p:cNvCxnSpPr>
            <a:stCxn id="4" idx="3"/>
          </p:cNvCxnSpPr>
          <p:nvPr/>
        </p:nvCxnSpPr>
        <p:spPr>
          <a:xfrm flipH="1">
            <a:off x="1008812" y="4402768"/>
            <a:ext cx="295267" cy="606348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Flecha abajo"/>
          <p:cNvSpPr/>
          <p:nvPr/>
        </p:nvSpPr>
        <p:spPr>
          <a:xfrm rot="16200000">
            <a:off x="983741" y="4979762"/>
            <a:ext cx="314485" cy="52532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0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64" y="2378496"/>
            <a:ext cx="4208536" cy="34987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67355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2" y="1124743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Example with 24 series</a:t>
            </a:r>
            <a:endParaRPr kumimoji="0" lang="en-US" sz="2400" b="1" i="0" u="sng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23527" y="1620127"/>
            <a:ext cx="4877556" cy="40011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pic>
        <p:nvPicPr>
          <p:cNvPr id="11" name="4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2323" r="1480" b="2661"/>
          <a:stretch/>
        </p:blipFill>
        <p:spPr bwMode="auto">
          <a:xfrm>
            <a:off x="831636" y="2786332"/>
            <a:ext cx="5320669" cy="316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6 CuadroTexto"/>
          <p:cNvSpPr txBox="1"/>
          <p:nvPr/>
        </p:nvSpPr>
        <p:spPr>
          <a:xfrm>
            <a:off x="467545" y="1681644"/>
            <a:ext cx="8219256" cy="52322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sz="28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Cambria Math"/>
                <a:ea typeface="Cambria Math"/>
              </a:rPr>
              <a:t>Φ</a:t>
            </a:r>
            <a:r>
              <a:rPr lang="es-ES_tradnl" sz="28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Cambria Math"/>
                <a:ea typeface="Cambria Math"/>
              </a:rPr>
              <a:t> </a:t>
            </a:r>
            <a:r>
              <a:rPr lang="es-ES_tradnl" sz="28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~1         </a:t>
            </a:r>
            <a:r>
              <a:rPr lang="en-US" sz="28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Similar to a Multivariate Local Level</a:t>
            </a:r>
            <a:endParaRPr kumimoji="0" lang="en-US" sz="28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14" name="7 Flecha abajo"/>
          <p:cNvSpPr/>
          <p:nvPr/>
        </p:nvSpPr>
        <p:spPr>
          <a:xfrm rot="16200000">
            <a:off x="1722955" y="1637824"/>
            <a:ext cx="404295" cy="61086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9 CuadroTexto"/>
          <p:cNvSpPr txBox="1"/>
          <p:nvPr/>
        </p:nvSpPr>
        <p:spPr>
          <a:xfrm rot="16200000">
            <a:off x="-643256" y="4148968"/>
            <a:ext cx="2581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Pesos de la matriz de estado A</a:t>
            </a:r>
            <a:endParaRPr lang="es-ES" dirty="0"/>
          </a:p>
        </p:txBody>
      </p:sp>
      <p:sp>
        <p:nvSpPr>
          <p:cNvPr id="16" name="10 Rectángulo"/>
          <p:cNvSpPr/>
          <p:nvPr/>
        </p:nvSpPr>
        <p:spPr>
          <a:xfrm>
            <a:off x="467544" y="2523397"/>
            <a:ext cx="6048852" cy="3630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11 Conector recto"/>
          <p:cNvCxnSpPr/>
          <p:nvPr/>
        </p:nvCxnSpPr>
        <p:spPr>
          <a:xfrm>
            <a:off x="1331640" y="4005064"/>
            <a:ext cx="5594742" cy="0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3 CuadroTexto"/>
          <p:cNvSpPr txBox="1"/>
          <p:nvPr/>
        </p:nvSpPr>
        <p:spPr>
          <a:xfrm>
            <a:off x="6516216" y="3759423"/>
            <a:ext cx="2880320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Cambria Math"/>
                <a:ea typeface="Cambria Math"/>
              </a:rPr>
              <a:t>A</a:t>
            </a:r>
            <a:r>
              <a:rPr lang="es-ES_tradnl" sz="2400" b="1" kern="0" baseline="-25000" noProof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Cambria Math"/>
                <a:ea typeface="Cambria Math"/>
              </a:rPr>
              <a:t>i</a:t>
            </a: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Cambria Math"/>
                <a:ea typeface="Cambria Math"/>
              </a:rPr>
              <a:t> </a:t>
            </a: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~ 0,21=1/48</a:t>
            </a:r>
            <a:endParaRPr kumimoji="0" lang="es-ES" sz="2400" b="1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169342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384229" y="1620954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Example with consecutive missing data:</a:t>
            </a:r>
            <a:endParaRPr kumimoji="0" lang="en-US" sz="2400" b="1" i="0" u="sng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827584" y="2204864"/>
            <a:ext cx="7488832" cy="3456384"/>
            <a:chOff x="611560" y="1844824"/>
            <a:chExt cx="8064895" cy="3960440"/>
          </a:xfrm>
        </p:grpSpPr>
        <p:pic>
          <p:nvPicPr>
            <p:cNvPr id="13" name="0 Imagen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844824"/>
              <a:ext cx="8064895" cy="396044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5" name="14 CuadroTexto"/>
            <p:cNvSpPr txBox="1"/>
            <p:nvPr/>
          </p:nvSpPr>
          <p:spPr>
            <a:xfrm>
              <a:off x="1763688" y="1988840"/>
              <a:ext cx="1854206" cy="317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10</a:t>
              </a:r>
              <a:endParaRPr lang="es-ES" dirty="0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5814138" y="2002740"/>
              <a:ext cx="1854206" cy="317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11</a:t>
              </a:r>
              <a:endParaRPr lang="es-ES" dirty="0"/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5801132" y="3933056"/>
              <a:ext cx="1854206" cy="317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13</a:t>
              </a:r>
              <a:endParaRPr lang="es-ES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1763688" y="3949541"/>
              <a:ext cx="1854206" cy="317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 12</a:t>
              </a:r>
              <a:endParaRPr lang="es-ES" dirty="0"/>
            </a:p>
          </p:txBody>
        </p:sp>
      </p:grpSp>
      <p:sp>
        <p:nvSpPr>
          <p:cNvPr id="19" name="18 Elipse"/>
          <p:cNvSpPr/>
          <p:nvPr/>
        </p:nvSpPr>
        <p:spPr>
          <a:xfrm>
            <a:off x="3131840" y="4599130"/>
            <a:ext cx="828475" cy="77408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3167461" y="2996952"/>
            <a:ext cx="828475" cy="77408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6911877" y="2942946"/>
            <a:ext cx="828475" cy="77408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6911877" y="4671138"/>
            <a:ext cx="828475" cy="77408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CuadroTexto"/>
          <p:cNvSpPr txBox="1"/>
          <p:nvPr/>
        </p:nvSpPr>
        <p:spPr>
          <a:xfrm>
            <a:off x="1079997" y="5775647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Flat shape, far from reality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24" name="12 CuadroTexto"/>
          <p:cNvSpPr txBox="1"/>
          <p:nvPr/>
        </p:nvSpPr>
        <p:spPr>
          <a:xfrm>
            <a:off x="468313" y="1124744"/>
            <a:ext cx="3492002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SS </a:t>
            </a: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with Missing Data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21598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2" name="Picture 7" descr="http://consumo-cuidado.com/wp-content/uploads/2013/11/contaminacion-ai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3960440" cy="265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9 CuadroTexto"/>
          <p:cNvSpPr txBox="1">
            <a:spLocks noChangeArrowheads="1"/>
          </p:cNvSpPr>
          <p:nvPr/>
        </p:nvSpPr>
        <p:spPr bwMode="auto">
          <a:xfrm>
            <a:off x="4355976" y="1124744"/>
            <a:ext cx="453650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/>
            <a:r>
              <a:rPr lang="es-ES_tradnl" altLang="es-ES" dirty="0"/>
              <a:t>Big </a:t>
            </a:r>
            <a:r>
              <a:rPr lang="en-AU" altLang="es-ES" dirty="0"/>
              <a:t>cities</a:t>
            </a:r>
            <a:r>
              <a:rPr lang="es-ES_tradnl" altLang="es-ES" dirty="0"/>
              <a:t> </a:t>
            </a:r>
            <a:r>
              <a:rPr lang="en-AU" altLang="es-ES" dirty="0"/>
              <a:t>suffer</a:t>
            </a:r>
            <a:r>
              <a:rPr lang="es-ES_tradnl" altLang="es-ES" dirty="0"/>
              <a:t> </a:t>
            </a:r>
            <a:r>
              <a:rPr lang="en-AU" altLang="es-ES" dirty="0"/>
              <a:t>from</a:t>
            </a:r>
            <a:r>
              <a:rPr lang="es-ES_tradnl" altLang="es-ES" dirty="0"/>
              <a:t> Air </a:t>
            </a:r>
            <a:r>
              <a:rPr lang="en-AU" altLang="es-ES" dirty="0"/>
              <a:t>Quality</a:t>
            </a:r>
            <a:r>
              <a:rPr lang="es-ES_tradnl" altLang="es-ES" dirty="0"/>
              <a:t> </a:t>
            </a:r>
            <a:r>
              <a:rPr lang="en-AU" altLang="es-ES" dirty="0"/>
              <a:t>Issues</a:t>
            </a:r>
            <a:r>
              <a:rPr lang="es-ES_tradnl" altLang="es-ES" dirty="0"/>
              <a:t>.</a:t>
            </a:r>
          </a:p>
          <a:p>
            <a:pPr algn="just"/>
            <a:endParaRPr lang="es-ES_tradnl" altLang="es-ES" sz="900" dirty="0"/>
          </a:p>
          <a:p>
            <a:pPr algn="just"/>
            <a:r>
              <a:rPr lang="en-US" altLang="es-ES" dirty="0"/>
              <a:t>New regulations show up at both national and European scope.</a:t>
            </a:r>
          </a:p>
          <a:p>
            <a:pPr algn="just"/>
            <a:endParaRPr lang="en-US" altLang="es-ES" sz="900" dirty="0"/>
          </a:p>
          <a:p>
            <a:pPr algn="just"/>
            <a:r>
              <a:rPr lang="en-US" altLang="es-ES" dirty="0"/>
              <a:t>The use of monitorization networks to measure pollution </a:t>
            </a:r>
            <a:r>
              <a:rPr lang="en-US" altLang="es-ES" dirty="0" smtClean="0"/>
              <a:t>and model as well as forecasting </a:t>
            </a:r>
            <a:r>
              <a:rPr lang="en-US" altLang="es-ES" dirty="0"/>
              <a:t>is </a:t>
            </a:r>
            <a:r>
              <a:rPr lang="en-US" altLang="es-ES" dirty="0" smtClean="0"/>
              <a:t>spreading</a:t>
            </a:r>
            <a:r>
              <a:rPr lang="en-US" altLang="es-ES" dirty="0"/>
              <a:t> </a:t>
            </a:r>
            <a:r>
              <a:rPr lang="en-US" altLang="es-ES" dirty="0" smtClean="0"/>
              <a:t>(Lawson et al. (2011), </a:t>
            </a:r>
            <a:r>
              <a:rPr lang="en-US" altLang="es-ES" dirty="0" err="1" smtClean="0"/>
              <a:t>Febrero-Bande</a:t>
            </a:r>
            <a:r>
              <a:rPr lang="en-US" altLang="es-ES" dirty="0" smtClean="0"/>
              <a:t> et al. (2007), Castellano et al. (2009)).  </a:t>
            </a:r>
            <a:endParaRPr lang="en-US" altLang="es-ES" u="sng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68313" y="1112738"/>
            <a:ext cx="1511399" cy="46196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Context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Introduction</a:t>
            </a:r>
            <a:r>
              <a:rPr lang="en-US" dirty="0"/>
              <a:t>     Univariate Study     DFM     Hourly Data     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9188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23" name="22 CuadroTexto"/>
          <p:cNvSpPr txBox="1"/>
          <p:nvPr/>
        </p:nvSpPr>
        <p:spPr>
          <a:xfrm>
            <a:off x="1079997" y="5805264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Good fit to the real series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791965" y="2132856"/>
            <a:ext cx="7560070" cy="3672408"/>
            <a:chOff x="756346" y="1772817"/>
            <a:chExt cx="7560070" cy="3672408"/>
          </a:xfrm>
        </p:grpSpPr>
        <p:pic>
          <p:nvPicPr>
            <p:cNvPr id="24" name="0 Imagen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46" y="1772817"/>
              <a:ext cx="7560070" cy="367240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9" name="18 Elipse"/>
            <p:cNvSpPr/>
            <p:nvPr/>
          </p:nvSpPr>
          <p:spPr>
            <a:xfrm>
              <a:off x="3419872" y="4383106"/>
              <a:ext cx="828475" cy="774086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19 Elipse"/>
            <p:cNvSpPr/>
            <p:nvPr/>
          </p:nvSpPr>
          <p:spPr>
            <a:xfrm>
              <a:off x="3419873" y="2547715"/>
              <a:ext cx="828475" cy="774086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20 Elipse"/>
            <p:cNvSpPr/>
            <p:nvPr/>
          </p:nvSpPr>
          <p:spPr>
            <a:xfrm>
              <a:off x="7199909" y="2492896"/>
              <a:ext cx="828475" cy="774086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21 Elipse"/>
            <p:cNvSpPr/>
            <p:nvPr/>
          </p:nvSpPr>
          <p:spPr>
            <a:xfrm>
              <a:off x="7199909" y="4311098"/>
              <a:ext cx="828475" cy="774086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1897417" y="1844824"/>
              <a:ext cx="17217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1</a:t>
              </a:r>
              <a:endParaRPr lang="es-ES" dirty="0"/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5658550" y="1856955"/>
              <a:ext cx="17217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2</a:t>
              </a:r>
              <a:endParaRPr lang="es-ES" dirty="0"/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5646473" y="3713678"/>
              <a:ext cx="17217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4</a:t>
              </a:r>
              <a:endParaRPr lang="es-ES" dirty="0"/>
            </a:p>
          </p:txBody>
        </p:sp>
        <p:sp>
          <p:nvSpPr>
            <p:cNvPr id="32" name="31 CuadroTexto"/>
            <p:cNvSpPr txBox="1"/>
            <p:nvPr/>
          </p:nvSpPr>
          <p:spPr>
            <a:xfrm>
              <a:off x="1897417" y="3728065"/>
              <a:ext cx="17217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Hour</a:t>
              </a:r>
              <a:r>
                <a:rPr lang="es-ES_tradnl" sz="1200" dirty="0"/>
                <a:t> 3</a:t>
              </a:r>
              <a:endParaRPr lang="es-ES" dirty="0"/>
            </a:p>
          </p:txBody>
        </p:sp>
      </p:grpSp>
      <p:sp>
        <p:nvSpPr>
          <p:cNvPr id="15" name="5 CuadroTexto"/>
          <p:cNvSpPr txBox="1"/>
          <p:nvPr/>
        </p:nvSpPr>
        <p:spPr>
          <a:xfrm>
            <a:off x="384229" y="1628800"/>
            <a:ext cx="6984007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Example with isolated missing data:</a:t>
            </a:r>
            <a:endParaRPr kumimoji="0" lang="en-US" sz="2400" b="1" i="0" u="sng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16" name="12 CuadroTexto"/>
          <p:cNvSpPr txBox="1"/>
          <p:nvPr/>
        </p:nvSpPr>
        <p:spPr>
          <a:xfrm>
            <a:off x="468313" y="1124744"/>
            <a:ext cx="3492002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kern="0" noProof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SS </a:t>
            </a:r>
            <a:r>
              <a:rPr lang="en-U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with Missing Data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</a:t>
            </a:r>
            <a:r>
              <a:rPr lang="en-US" b="1" dirty="0">
                <a:solidFill>
                  <a:schemeClr val="accent1"/>
                </a:solidFill>
              </a:rPr>
              <a:t>State space     </a:t>
            </a: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17388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31</a:t>
            </a:fld>
            <a:endParaRPr lang="es-ES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730085971"/>
              </p:ext>
            </p:extLst>
          </p:nvPr>
        </p:nvGraphicFramePr>
        <p:xfrm>
          <a:off x="1524000" y="1741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468313" y="1124744"/>
            <a:ext cx="3671639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Daily data conclusions</a:t>
            </a:r>
            <a:r>
              <a:rPr kumimoji="0" lang="es-ES_tradnl" sz="2400" b="1" i="0" u="none" strike="noStrike" kern="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:</a:t>
            </a:r>
            <a:endParaRPr kumimoji="0" lang="es-ES" sz="2400" b="1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State space     </a:t>
            </a:r>
            <a:r>
              <a:rPr lang="en-US" b="1" dirty="0">
                <a:solidFill>
                  <a:schemeClr val="accent1"/>
                </a:solidFill>
              </a:rPr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8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3" y="1124744"/>
            <a:ext cx="3959671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Hourly data conclusions:</a:t>
            </a: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918974184"/>
              </p:ext>
            </p:extLst>
          </p:nvPr>
        </p:nvGraphicFramePr>
        <p:xfrm>
          <a:off x="1524000" y="1741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State space     </a:t>
            </a:r>
            <a:r>
              <a:rPr lang="en-US" b="1" dirty="0">
                <a:solidFill>
                  <a:schemeClr val="accent1"/>
                </a:solidFill>
              </a:rPr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88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3" y="1124744"/>
            <a:ext cx="3959671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State space</a:t>
            </a:r>
            <a:r>
              <a:rPr kumimoji="0" lang="en-US" sz="2400" b="1" i="0" u="none" strike="noStrike" kern="0" cap="none" spc="0" normalizeH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conclusions: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54827625"/>
              </p:ext>
            </p:extLst>
          </p:nvPr>
        </p:nvGraphicFramePr>
        <p:xfrm>
          <a:off x="1524000" y="1741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State space     </a:t>
            </a:r>
            <a:r>
              <a:rPr lang="en-US" b="1" dirty="0">
                <a:solidFill>
                  <a:schemeClr val="accent1"/>
                </a:solidFill>
              </a:rPr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8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3" y="1124744"/>
            <a:ext cx="2807543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Further</a:t>
            </a:r>
            <a:r>
              <a:rPr kumimoji="0" lang="en-US" sz="2400" b="1" i="0" u="none" strike="noStrike" kern="0" cap="none" spc="0" normalizeH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Research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Univariate Study     DFM     Hourly Data     State space     </a:t>
            </a:r>
            <a:r>
              <a:rPr lang="en-US" b="1" dirty="0">
                <a:solidFill>
                  <a:schemeClr val="accent1"/>
                </a:solidFill>
              </a:rPr>
              <a:t>Conclusions</a:t>
            </a:r>
            <a:r>
              <a:rPr lang="en-US" dirty="0"/>
              <a:t> </a:t>
            </a:r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1843828251"/>
              </p:ext>
            </p:extLst>
          </p:nvPr>
        </p:nvGraphicFramePr>
        <p:xfrm>
          <a:off x="673224" y="980728"/>
          <a:ext cx="8003232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2550604" y="3790018"/>
            <a:ext cx="4176464" cy="156966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Study relationship between pollutants</a:t>
            </a:r>
          </a:p>
          <a:p>
            <a:r>
              <a:rPr lang="en-US" sz="2400" dirty="0" smtClean="0"/>
              <a:t> and Extend </a:t>
            </a:r>
            <a:r>
              <a:rPr lang="en-US" sz="2400" dirty="0"/>
              <a:t>the State Space formulation for the data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451647" y="2724032"/>
            <a:ext cx="3168352" cy="83099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Consider more general models than just a MLL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282295" y="1628800"/>
            <a:ext cx="2675409" cy="83099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3D </a:t>
            </a:r>
            <a:r>
              <a:rPr lang="en-US" sz="2400" dirty="0" err="1"/>
              <a:t>Spatio</a:t>
            </a:r>
            <a:r>
              <a:rPr lang="en-US" sz="2400" dirty="0"/>
              <a:t>-temporal modelling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73224" y="5659696"/>
            <a:ext cx="3754760" cy="46166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Forecasting with SS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6679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35</a:t>
            </a:fld>
            <a:endParaRPr lang="es-ES" dirty="0"/>
          </a:p>
        </p:txBody>
      </p:sp>
      <p:pic>
        <p:nvPicPr>
          <p:cNvPr id="1029" name="Picture 5" descr="http://yotuguiaturismo.com/wp-content/uploads/reti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94" y="2157505"/>
            <a:ext cx="5880612" cy="39114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475656" y="1481055"/>
            <a:ext cx="6192688" cy="5847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prstTxWarp prst="textArchUp">
              <a:avLst>
                <a:gd name="adj" fmla="val 10604238"/>
              </a:avLst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60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THANK</a:t>
            </a:r>
            <a:r>
              <a:rPr kumimoji="0" lang="es-ES_tradnl" sz="6000" b="1" i="0" u="none" strike="noStrike" kern="0" cap="none" spc="0" normalizeH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YOU FOR YOUR ATTENTION</a:t>
            </a:r>
            <a:endParaRPr kumimoji="0" lang="es-ES" sz="60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6168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36</a:t>
            </a:fld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3"/>
            <a:ext cx="9144000" cy="68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4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1" name="7 CuadroTexto"/>
          <p:cNvSpPr txBox="1">
            <a:spLocks noChangeArrowheads="1"/>
          </p:cNvSpPr>
          <p:nvPr/>
        </p:nvSpPr>
        <p:spPr bwMode="auto">
          <a:xfrm>
            <a:off x="209696" y="1053897"/>
            <a:ext cx="89090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Madrid has a </a:t>
            </a:r>
            <a:r>
              <a:rPr kumimoji="0" lang="en-US" altLang="es-ES" sz="2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made of </a:t>
            </a:r>
            <a:r>
              <a:rPr kumimoji="0" lang="en-US" altLang="es-ES" sz="2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24 </a:t>
            </a:r>
            <a:r>
              <a:rPr kumimoji="0" lang="en-US" altLang="es-ES" sz="22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stations</a:t>
            </a:r>
            <a:r>
              <a:rPr lang="en-US" altLang="es-ES" sz="2200" kern="0" dirty="0" smtClean="0">
                <a:solidFill>
                  <a:srgbClr val="000000"/>
                </a:solidFill>
              </a:rPr>
              <a:t>. They are the following:</a:t>
            </a:r>
            <a:endParaRPr kumimoji="0" lang="en-US" altLang="es-E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30828"/>
              </p:ext>
            </p:extLst>
          </p:nvPr>
        </p:nvGraphicFramePr>
        <p:xfrm>
          <a:off x="4104654" y="2050827"/>
          <a:ext cx="4643810" cy="3682429"/>
        </p:xfrm>
        <a:graphic>
          <a:graphicData uri="http://schemas.openxmlformats.org/drawingml/2006/table">
            <a:tbl>
              <a:tblPr/>
              <a:tblGrid>
                <a:gridCol w="21943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4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Pza. del Carmen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b="1" u="none" strike="noStrike" dirty="0">
                          <a:solidFill>
                            <a:schemeClr val="tx2"/>
                          </a:solidFill>
                        </a:rPr>
                        <a:t>Barajas</a:t>
                      </a:r>
                      <a:endParaRPr lang="es-ES" sz="2000" b="1" i="0" u="none" strike="noStrike" dirty="0">
                        <a:solidFill>
                          <a:schemeClr val="tx2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Pza. de España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Méndez Álvaro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Barrio del Pilar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Castellana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Escuelas Aguirre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b="1" u="none" strike="noStrike" dirty="0">
                          <a:solidFill>
                            <a:schemeClr val="tx2"/>
                          </a:solidFill>
                        </a:rPr>
                        <a:t>Retiro Park</a:t>
                      </a:r>
                      <a:endParaRPr lang="es-ES" sz="2000" b="1" i="0" u="none" strike="noStrike" dirty="0">
                        <a:solidFill>
                          <a:schemeClr val="tx2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Cuatro Caminos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Pza. Castilla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Av. Ramon y Cajal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Ensanche Vallecas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Vallecas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Urb. Embajada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Arturo Soria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Pza. Fdez. </a:t>
                      </a:r>
                      <a:r>
                        <a:rPr lang="es-ES" sz="2000" u="none" strike="noStrike" dirty="0" err="1"/>
                        <a:t>Ladrea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Villaverde Alto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 err="1"/>
                        <a:t>Sanchinarro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C/ Farolillo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b="1" u="none" strike="noStrike" dirty="0">
                          <a:solidFill>
                            <a:schemeClr val="tx2"/>
                          </a:solidFill>
                        </a:rPr>
                        <a:t>El Pardo</a:t>
                      </a:r>
                      <a:endParaRPr lang="es-ES" sz="2000" b="1" i="0" u="none" strike="noStrike" dirty="0">
                        <a:solidFill>
                          <a:schemeClr val="tx2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/>
                        <a:t>Moratalaz</a:t>
                      </a:r>
                      <a:endParaRPr lang="es-E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Parque Juan Carlos I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96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b="1" u="none" strike="noStrike" dirty="0">
                          <a:solidFill>
                            <a:schemeClr val="tx2"/>
                          </a:solidFill>
                        </a:rPr>
                        <a:t>Casa de Campo</a:t>
                      </a:r>
                      <a:endParaRPr lang="es-ES" sz="2000" b="1" i="0" u="none" strike="noStrike" dirty="0">
                        <a:solidFill>
                          <a:schemeClr val="tx2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  <a:cs typeface="Geneva"/>
                        </a:defRPr>
                      </a:lvl9pPr>
                    </a:lstStyle>
                    <a:p>
                      <a:pPr algn="l" fontAlgn="b"/>
                      <a:r>
                        <a:rPr lang="es-ES" sz="2000" u="none" strike="noStrike" dirty="0"/>
                        <a:t>Tres Olivos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5" name="4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753964"/>
            <a:ext cx="3529013" cy="425132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Introduction</a:t>
            </a:r>
            <a:r>
              <a:rPr lang="en-US" dirty="0"/>
              <a:t>     Univariate Study     DFM     Hourly Data     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3019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D08F4B-8D38-4301-98C9-0EF301264492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836712"/>
            <a:ext cx="885698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Steps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followed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along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this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work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-in-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progress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Project:</a:t>
            </a:r>
          </a:p>
          <a:p>
            <a:endParaRPr lang="es-ES" sz="2000" kern="0" dirty="0" smtClean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Daily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data:</a:t>
            </a:r>
          </a:p>
          <a:p>
            <a:pPr marL="800100" lvl="1" indent="-342900">
              <a:buFontTx/>
              <a:buChar char="-"/>
            </a:pP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Univariate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modelling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of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daily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data,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each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of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series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corresponding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to 22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stations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in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city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of Madrid.</a:t>
            </a:r>
          </a:p>
          <a:p>
            <a:pPr marL="800100" lvl="1" indent="-342900">
              <a:buFontTx/>
              <a:buChar char="-"/>
            </a:pP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DFM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22-dimensional vector of series.</a:t>
            </a:r>
          </a:p>
          <a:p>
            <a:pPr marL="457200" indent="-457200">
              <a:buFont typeface="+mj-lt"/>
              <a:buAutoNum type="arabicPeriod"/>
            </a:pPr>
            <a:endParaRPr lang="es-ES" sz="2000" kern="0" dirty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Hourly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data:</a:t>
            </a:r>
          </a:p>
          <a:p>
            <a:pPr marL="800100" lvl="1" indent="-342900">
              <a:buFontTx/>
              <a:buChar char="-"/>
            </a:pP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DFM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24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hourly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series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corresponding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to a single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station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: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weekly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and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yearly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seasonality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DFM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24·m series,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where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m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corresponds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to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seleted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number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of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stations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to be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analyzed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. </a:t>
            </a:r>
            <a:endParaRPr lang="es-ES" sz="2000" kern="0" dirty="0" smtClean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marL="800100" lvl="1" indent="-342900">
              <a:buFontTx/>
              <a:buChar char="-"/>
            </a:pPr>
            <a:endParaRPr lang="es-ES" sz="2000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lvl="1"/>
            <a:r>
              <a:rPr lang="es-ES" sz="2000" kern="0" dirty="0" err="1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All</a:t>
            </a:r>
            <a:r>
              <a:rPr lang="es-ES" sz="2000" kern="0" dirty="0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aforementioned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approaches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need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intervention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of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missing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data, and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then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working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with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“</a:t>
            </a:r>
            <a:r>
              <a:rPr lang="es-ES" sz="2000" kern="0" dirty="0" err="1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corrected</a:t>
            </a:r>
            <a:r>
              <a:rPr lang="es-ES" sz="20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series”. </a:t>
            </a:r>
          </a:p>
          <a:p>
            <a:endParaRPr lang="es-ES" sz="2000" kern="0" dirty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     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State-space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formulation</a:t>
            </a:r>
            <a:r>
              <a:rPr lang="es-ES" sz="2000" kern="0" dirty="0" smtClean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with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000" kern="0" dirty="0" err="1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missing</a:t>
            </a:r>
            <a:r>
              <a:rPr lang="es-ES" sz="2000" kern="0" dirty="0"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data.</a:t>
            </a:r>
          </a:p>
          <a:p>
            <a:pPr marL="457200" indent="-457200">
              <a:buFont typeface="+mj-lt"/>
              <a:buAutoNum type="arabicPeriod"/>
            </a:pPr>
            <a:endParaRPr lang="es-ES" sz="2000" kern="0" dirty="0" smtClean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  <a:p>
            <a:pPr marL="914400" lvl="1" indent="-457200">
              <a:buFont typeface="+mj-lt"/>
              <a:buAutoNum type="arabicPeriod"/>
            </a:pPr>
            <a:endParaRPr lang="es-ES" sz="800" kern="0" dirty="0"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7476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 Imagen" descr="Figura1.jpg"/>
          <p:cNvPicPr/>
          <p:nvPr/>
        </p:nvPicPr>
        <p:blipFill rotWithShape="1">
          <a:blip r:embed="rId3" cstate="print"/>
          <a:srcRect l="7485" r="5747"/>
          <a:stretch/>
        </p:blipFill>
        <p:spPr>
          <a:xfrm>
            <a:off x="593505" y="1556792"/>
            <a:ext cx="8064897" cy="4320480"/>
          </a:xfrm>
          <a:prstGeom prst="rect">
            <a:avLst/>
          </a:prstGeom>
          <a:ln>
            <a:noFill/>
          </a:ln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251520" y="5661248"/>
            <a:ext cx="5418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2"/>
                </a:solidFill>
              </a:rPr>
              <a:t>Relationship between these </a:t>
            </a:r>
            <a:r>
              <a:rPr lang="en-US" sz="2400" b="1" dirty="0">
                <a:solidFill>
                  <a:schemeClr val="tx2"/>
                </a:solidFill>
              </a:rPr>
              <a:t>series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401419" y="5661248"/>
            <a:ext cx="4211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2"/>
                </a:solidFill>
              </a:rPr>
              <a:t>Several </a:t>
            </a:r>
            <a:r>
              <a:rPr lang="en-US" sz="2400" b="1" dirty="0" err="1" smtClean="0">
                <a:solidFill>
                  <a:schemeClr val="tx2"/>
                </a:solidFill>
              </a:rPr>
              <a:t>seasonalities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Introduction</a:t>
            </a:r>
            <a:r>
              <a:rPr lang="en-US" dirty="0"/>
              <a:t>     Univariate Study     DFM     Hourly Data     State space     Conclusions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79512" y="1126485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kern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B</a:t>
            </a:r>
            <a:r>
              <a:rPr lang="es-ES" sz="2400" b="1" kern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rief</a:t>
            </a:r>
            <a:r>
              <a:rPr lang="es-E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descriptive</a:t>
            </a:r>
            <a:r>
              <a:rPr lang="es-E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analysis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of </a:t>
            </a:r>
            <a:r>
              <a:rPr lang="es-ES" sz="2400" b="1" kern="0" dirty="0" err="1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the</a:t>
            </a:r>
            <a:r>
              <a:rPr lang="es-ES" sz="2400" b="1" kern="0" dirty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daily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data: NO</a:t>
            </a:r>
            <a:r>
              <a:rPr lang="es-ES" sz="2400" b="1" kern="0" baseline="-2500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2</a:t>
            </a:r>
            <a:r>
              <a:rPr lang="es-ES" sz="2400" b="1" kern="0" dirty="0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, 22 </a:t>
            </a:r>
            <a:r>
              <a:rPr lang="es-ES" sz="2400" b="1" kern="0" dirty="0" err="1" smtClean="0">
                <a:solidFill>
                  <a:srgbClr val="2D2D8A"/>
                </a:solidFill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stations</a:t>
            </a:r>
            <a:endParaRPr lang="es-ES" sz="2400" b="1" kern="0" dirty="0">
              <a:solidFill>
                <a:srgbClr val="2D2D8A"/>
              </a:solidFill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6106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7</a:t>
            </a:fld>
            <a:endParaRPr lang="es-ES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42832"/>
              </p:ext>
            </p:extLst>
          </p:nvPr>
        </p:nvGraphicFramePr>
        <p:xfrm>
          <a:off x="1285875" y="1484784"/>
          <a:ext cx="3790181" cy="4837176"/>
        </p:xfrm>
        <a:graphic>
          <a:graphicData uri="http://schemas.openxmlformats.org/drawingml/2006/table">
            <a:tbl>
              <a:tblPr/>
              <a:tblGrid>
                <a:gridCol w="26312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8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STATION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noProof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Missing data</a:t>
                      </a:r>
                      <a:endParaRPr lang="en-US" sz="1200" noProof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del Carmen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de España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Barrio del Pilar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Escuelas Aguirre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24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Cuatro Caminos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Av. Ramón y Cajal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Vallecas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Arturo Soria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Villaverde Alto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C/ Farolillo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Moratalaz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Casa de Campo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Barajas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Méndez Álvaro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Castellana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Retiro Park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Castilla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Ensanche Vallecas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Urb. Embajada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Pza. Fdez. Ladrea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26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Sanchinarro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El Pardo</a:t>
                      </a:r>
                      <a:endParaRPr lang="es-E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es-E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81" marR="60581" marT="0" marB="0">
                    <a:lnL>
                      <a:noFill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4" name="Imagen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8" t="37471" r="19040" b="23961"/>
          <a:stretch>
            <a:fillRect/>
          </a:stretch>
        </p:blipFill>
        <p:spPr bwMode="auto">
          <a:xfrm>
            <a:off x="5132305" y="1700808"/>
            <a:ext cx="2464031" cy="462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Introduction</a:t>
            </a:r>
            <a:r>
              <a:rPr lang="en-US" dirty="0"/>
              <a:t>     Univariate Study     DFM     Hourly Data     State space     Conclusions </a:t>
            </a:r>
          </a:p>
        </p:txBody>
      </p:sp>
      <p:sp>
        <p:nvSpPr>
          <p:cNvPr id="6" name="4 CuadroTexto"/>
          <p:cNvSpPr txBox="1"/>
          <p:nvPr/>
        </p:nvSpPr>
        <p:spPr>
          <a:xfrm>
            <a:off x="468313" y="908720"/>
            <a:ext cx="5327823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Number of missing data per station</a:t>
            </a:r>
          </a:p>
        </p:txBody>
      </p:sp>
    </p:spTree>
    <p:extLst>
      <p:ext uri="{BB962C8B-B14F-4D97-AF65-F5344CB8AC3E}">
        <p14:creationId xmlns:p14="http://schemas.microsoft.com/office/powerpoint/2010/main" val="324439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6 Imagen" descr="ejemplo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" r="4015"/>
          <a:stretch/>
        </p:blipFill>
        <p:spPr bwMode="auto">
          <a:xfrm>
            <a:off x="612000" y="1556495"/>
            <a:ext cx="7920000" cy="406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68313" y="1094830"/>
            <a:ext cx="4175695" cy="4616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Year seasonality</a:t>
            </a:r>
            <a:r>
              <a:rPr kumimoji="0" lang="en-US" sz="2400" b="1" i="0" u="none" strike="noStrike" kern="0" cap="none" spc="0" normalizeH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 treatment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rgbClr val="2D2D8A"/>
              </a:solidFill>
              <a:effectLst/>
              <a:uLnTx/>
              <a:uFill>
                <a:solidFill>
                  <a:srgbClr val="333399"/>
                </a:solidFill>
              </a:uFill>
              <a:latin typeface="Arial"/>
              <a:ea typeface="ＭＳ Ｐゴシック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5540633"/>
            <a:ext cx="6480720" cy="61349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</a:t>
            </a:r>
            <a:r>
              <a:rPr lang="en-US" b="1" dirty="0">
                <a:solidFill>
                  <a:schemeClr val="accent1"/>
                </a:solidFill>
              </a:rPr>
              <a:t>Univariate Study     </a:t>
            </a:r>
            <a:r>
              <a:rPr lang="en-US" dirty="0"/>
              <a:t>DFM     Hourly Data     State space     Conclusions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66941" y="876186"/>
            <a:ext cx="1819859" cy="89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25" y="1194046"/>
            <a:ext cx="522675" cy="5226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66941" y="876186"/>
            <a:ext cx="184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Resultado de imagen de matla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9" y="1183117"/>
            <a:ext cx="656313" cy="5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6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FB1C26-6734-4F92-B0DC-D804AB3646E9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3" name="7 CuadroTexto"/>
          <p:cNvSpPr txBox="1">
            <a:spLocks noChangeArrowheads="1"/>
          </p:cNvSpPr>
          <p:nvPr/>
        </p:nvSpPr>
        <p:spPr bwMode="auto">
          <a:xfrm>
            <a:off x="571500" y="1641128"/>
            <a:ext cx="5389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ES" sz="24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1. Is </a:t>
            </a:r>
            <a:r>
              <a:rPr kumimoji="0" lang="en-US" altLang="es-ES" sz="24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leap-year seasonality </a:t>
            </a:r>
            <a:r>
              <a:rPr kumimoji="0" lang="en-US" altLang="es-E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pitchFamily="34" charset="-128"/>
              </a:rPr>
              <a:t>significant</a:t>
            </a:r>
            <a:r>
              <a:rPr kumimoji="0" lang="en-US" altLang="es-ES" sz="24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?</a:t>
            </a:r>
          </a:p>
        </p:txBody>
      </p:sp>
      <p:pic>
        <p:nvPicPr>
          <p:cNvPr id="4" name="5 Imagen" descr="CodeCogsEqn (6)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355503"/>
            <a:ext cx="8001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9 CuadroTexto"/>
          <p:cNvSpPr txBox="1">
            <a:spLocks noChangeArrowheads="1"/>
          </p:cNvSpPr>
          <p:nvPr/>
        </p:nvSpPr>
        <p:spPr bwMode="auto">
          <a:xfrm>
            <a:off x="642938" y="4235604"/>
            <a:ext cx="8001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s-ES" kern="0" dirty="0" smtClean="0">
                <a:solidFill>
                  <a:srgbClr val="000000"/>
                </a:solidFill>
              </a:rPr>
              <a:t>2. There are no significant differences between considering missing data in the deterministic treatment of seasonality or doing this before by means of outlier intervention in ARIMA models. </a:t>
            </a:r>
            <a:endParaRPr kumimoji="0" lang="en-US" altLang="es-ES" sz="24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68313" y="980728"/>
            <a:ext cx="4031679" cy="46196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>
                  <a:solidFill>
                    <a:srgbClr val="333399"/>
                  </a:solidFill>
                </a:uFill>
                <a:latin typeface="Arial"/>
                <a:ea typeface="ＭＳ Ｐゴシック"/>
              </a:rPr>
              <a:t>Additional considerations</a:t>
            </a:r>
          </a:p>
        </p:txBody>
      </p:sp>
      <p:sp>
        <p:nvSpPr>
          <p:cNvPr id="9" name="8 Rectángulo"/>
          <p:cNvSpPr/>
          <p:nvPr/>
        </p:nvSpPr>
        <p:spPr>
          <a:xfrm rot="686549">
            <a:off x="7341097" y="1375228"/>
            <a:ext cx="122341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5400" b="1" i="1" dirty="0">
                <a:ln w="1905"/>
                <a:gradFill>
                  <a:gsLst>
                    <a:gs pos="0">
                      <a:srgbClr val="2D2D8A">
                        <a:shade val="20000"/>
                        <a:satMod val="200000"/>
                      </a:srgbClr>
                    </a:gs>
                    <a:gs pos="78000">
                      <a:srgbClr val="2D2D8A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8A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  <a:ea typeface="ＭＳ Ｐゴシック" pitchFamily="34" charset="-128"/>
              </a:rPr>
              <a:t>NO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51520" y="63563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    </a:t>
            </a:r>
            <a:r>
              <a:rPr lang="en-US" b="1" dirty="0">
                <a:solidFill>
                  <a:schemeClr val="accent1"/>
                </a:solidFill>
              </a:rPr>
              <a:t>Univariate Study     </a:t>
            </a:r>
            <a:r>
              <a:rPr lang="en-US" dirty="0"/>
              <a:t>DFM     Hourly Data     State space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387441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Proyec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tsi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Verdana"/>
        <a:ea typeface="DejaVu Sans"/>
        <a:cs typeface="DejaVu Sans"/>
      </a:majorFont>
      <a:minorFont>
        <a:latin typeface="Verdan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</TotalTime>
  <Words>1892</Words>
  <Application>Microsoft Office PowerPoint</Application>
  <PresentationFormat>Presentación en pantalla (4:3)</PresentationFormat>
  <Paragraphs>675</Paragraphs>
  <Slides>36</Slides>
  <Notes>30</Notes>
  <HiddenSlides>4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36</vt:i4>
      </vt:variant>
    </vt:vector>
  </HeadingPairs>
  <TitlesOfParts>
    <vt:vector size="49" baseType="lpstr">
      <vt:lpstr>ＭＳ Ｐゴシック</vt:lpstr>
      <vt:lpstr>Arial</vt:lpstr>
      <vt:lpstr>Calibri</vt:lpstr>
      <vt:lpstr>Cambria Math</vt:lpstr>
      <vt:lpstr>DejaVu Sans</vt:lpstr>
      <vt:lpstr>Geneva</vt:lpstr>
      <vt:lpstr>Lucida Fax</vt:lpstr>
      <vt:lpstr>Times New Roman</vt:lpstr>
      <vt:lpstr>Verdana</vt:lpstr>
      <vt:lpstr>Wingdings</vt:lpstr>
      <vt:lpstr>Proyecto</vt:lpstr>
      <vt:lpstr>Etsii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Mario</dc:creator>
  <cp:lastModifiedBy>Carolina</cp:lastModifiedBy>
  <cp:revision>128</cp:revision>
  <dcterms:created xsi:type="dcterms:W3CDTF">2014-06-24T09:50:05Z</dcterms:created>
  <dcterms:modified xsi:type="dcterms:W3CDTF">2017-07-24T11:09:01Z</dcterms:modified>
</cp:coreProperties>
</file>